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38"/>
  </p:notesMasterIdLst>
  <p:sldIdLst>
    <p:sldId id="256" r:id="rId3"/>
    <p:sldId id="318" r:id="rId4"/>
    <p:sldId id="312" r:id="rId5"/>
    <p:sldId id="317" r:id="rId6"/>
    <p:sldId id="326" r:id="rId7"/>
    <p:sldId id="336" r:id="rId8"/>
    <p:sldId id="337" r:id="rId9"/>
    <p:sldId id="327" r:id="rId10"/>
    <p:sldId id="338" r:id="rId11"/>
    <p:sldId id="308" r:id="rId12"/>
    <p:sldId id="309" r:id="rId13"/>
    <p:sldId id="328" r:id="rId14"/>
    <p:sldId id="311" r:id="rId15"/>
    <p:sldId id="314" r:id="rId16"/>
    <p:sldId id="340" r:id="rId17"/>
    <p:sldId id="313" r:id="rId18"/>
    <p:sldId id="319" r:id="rId19"/>
    <p:sldId id="315" r:id="rId20"/>
    <p:sldId id="316" r:id="rId21"/>
    <p:sldId id="320" r:id="rId22"/>
    <p:sldId id="341" r:id="rId23"/>
    <p:sldId id="322" r:id="rId24"/>
    <p:sldId id="324" r:id="rId25"/>
    <p:sldId id="325" r:id="rId26"/>
    <p:sldId id="329" r:id="rId27"/>
    <p:sldId id="333" r:id="rId28"/>
    <p:sldId id="330" r:id="rId29"/>
    <p:sldId id="335" r:id="rId30"/>
    <p:sldId id="331" r:id="rId31"/>
    <p:sldId id="342" r:id="rId32"/>
    <p:sldId id="332" r:id="rId33"/>
    <p:sldId id="343" r:id="rId34"/>
    <p:sldId id="323" r:id="rId35"/>
    <p:sldId id="258" r:id="rId36"/>
    <p:sldId id="290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Nunito Sans" panose="020B060402020202020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swald" panose="020B0604020202020204" charset="0"/>
      <p:regular r:id="rId52"/>
      <p:bold r:id="rId53"/>
    </p:embeddedFont>
    <p:embeddedFont>
      <p:font typeface="Proxima Nova" panose="020B0604020202020204" charset="0"/>
      <p:regular r:id="rId54"/>
      <p:bold r:id="rId55"/>
      <p:italic r:id="rId56"/>
      <p:boldItalic r:id="rId57"/>
    </p:embeddedFont>
    <p:embeddedFont>
      <p:font typeface="Proxima Nova Semibold" panose="020B0604020202020204" charset="0"/>
      <p:regular r:id="rId58"/>
      <p:bold r:id="rId59"/>
      <p:boldItalic r:id="rId60"/>
    </p:embeddedFont>
    <p:embeddedFont>
      <p:font typeface="Staatliches" panose="020B060402020202020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FCC0"/>
    <a:srgbClr val="BD6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134BE8-C408-4F46-A9F1-66A9FF37AA58}">
  <a:tblStyle styleId="{F3134BE8-C408-4F46-A9F1-66A9FF37AA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3.xml"/><Relationship Id="rId61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comparison between different models on individual validation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Sheet1!$F$12</c:f>
              <c:strCache>
                <c:ptCount val="1"/>
                <c:pt idx="0">
                  <c:v>Local model trained on local data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Sheet1!$E$13:$E$20</c:f>
              <c:strCache>
                <c:ptCount val="8"/>
                <c:pt idx="0">
                  <c:v>Ins #1</c:v>
                </c:pt>
                <c:pt idx="1">
                  <c:v>Ins #2</c:v>
                </c:pt>
                <c:pt idx="2">
                  <c:v>Ins #3</c:v>
                </c:pt>
                <c:pt idx="3">
                  <c:v>Ins #4</c:v>
                </c:pt>
                <c:pt idx="4">
                  <c:v>Ins #5</c:v>
                </c:pt>
                <c:pt idx="5">
                  <c:v>Ins #6</c:v>
                </c:pt>
                <c:pt idx="6">
                  <c:v>Ins #7</c:v>
                </c:pt>
                <c:pt idx="7">
                  <c:v>Ins #8</c:v>
                </c:pt>
              </c:strCache>
            </c:strRef>
          </c:xVal>
          <c:yVal>
            <c:numRef>
              <c:f>Sheet1!$F$13:$F$20</c:f>
              <c:numCache>
                <c:formatCode>0.00%</c:formatCode>
                <c:ptCount val="8"/>
                <c:pt idx="0">
                  <c:v>0.8044</c:v>
                </c:pt>
                <c:pt idx="1">
                  <c:v>0.55789999999999995</c:v>
                </c:pt>
                <c:pt idx="2">
                  <c:v>0.89180000000000004</c:v>
                </c:pt>
                <c:pt idx="3">
                  <c:v>0.79179999999999995</c:v>
                </c:pt>
                <c:pt idx="4">
                  <c:v>0.55379999999999996</c:v>
                </c:pt>
                <c:pt idx="5">
                  <c:v>0.6331</c:v>
                </c:pt>
                <c:pt idx="6">
                  <c:v>0.52290000000000003</c:v>
                </c:pt>
                <c:pt idx="7">
                  <c:v>0.73599999999999999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3F4-4087-9C88-65E547FFF169}"/>
            </c:ext>
          </c:extLst>
        </c:ser>
        <c:ser>
          <c:idx val="1"/>
          <c:order val="1"/>
          <c:tx>
            <c:strRef>
              <c:f>Sheet1!$G$12</c:f>
              <c:strCache>
                <c:ptCount val="1"/>
                <c:pt idx="0">
                  <c:v>Global model after 4 federated rounds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x"/>
            <c:size val="5"/>
            <c:spPr>
              <a:solidFill>
                <a:srgbClr val="BD6D03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Sheet1!$E$13:$E$20</c:f>
              <c:strCache>
                <c:ptCount val="8"/>
                <c:pt idx="0">
                  <c:v>Ins #1</c:v>
                </c:pt>
                <c:pt idx="1">
                  <c:v>Ins #2</c:v>
                </c:pt>
                <c:pt idx="2">
                  <c:v>Ins #3</c:v>
                </c:pt>
                <c:pt idx="3">
                  <c:v>Ins #4</c:v>
                </c:pt>
                <c:pt idx="4">
                  <c:v>Ins #5</c:v>
                </c:pt>
                <c:pt idx="5">
                  <c:v>Ins #6</c:v>
                </c:pt>
                <c:pt idx="6">
                  <c:v>Ins #7</c:v>
                </c:pt>
                <c:pt idx="7">
                  <c:v>Ins #8</c:v>
                </c:pt>
              </c:strCache>
            </c:strRef>
          </c:xVal>
          <c:yVal>
            <c:numRef>
              <c:f>Sheet1!$G$13:$G$20</c:f>
              <c:numCache>
                <c:formatCode>0.00%</c:formatCode>
                <c:ptCount val="8"/>
                <c:pt idx="0">
                  <c:v>0.85340000000000005</c:v>
                </c:pt>
                <c:pt idx="1">
                  <c:v>0.752</c:v>
                </c:pt>
                <c:pt idx="2">
                  <c:v>0.8538</c:v>
                </c:pt>
                <c:pt idx="3">
                  <c:v>0.76900000000000002</c:v>
                </c:pt>
                <c:pt idx="4">
                  <c:v>0.62260000000000004</c:v>
                </c:pt>
                <c:pt idx="5">
                  <c:v>0.74990000000000001</c:v>
                </c:pt>
                <c:pt idx="6">
                  <c:v>0.78449999999999998</c:v>
                </c:pt>
                <c:pt idx="7">
                  <c:v>0.80449999999999999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3F4-4087-9C88-65E547FFF169}"/>
            </c:ext>
          </c:extLst>
        </c:ser>
        <c:ser>
          <c:idx val="2"/>
          <c:order val="2"/>
          <c:tx>
            <c:strRef>
              <c:f>Sheet1!$H$12</c:f>
              <c:strCache>
                <c:ptCount val="1"/>
                <c:pt idx="0">
                  <c:v>Global model + One local training (Fine-tuned Mode)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strRef>
              <c:f>Sheet1!$E$13:$E$20</c:f>
              <c:strCache>
                <c:ptCount val="8"/>
                <c:pt idx="0">
                  <c:v>Ins #1</c:v>
                </c:pt>
                <c:pt idx="1">
                  <c:v>Ins #2</c:v>
                </c:pt>
                <c:pt idx="2">
                  <c:v>Ins #3</c:v>
                </c:pt>
                <c:pt idx="3">
                  <c:v>Ins #4</c:v>
                </c:pt>
                <c:pt idx="4">
                  <c:v>Ins #5</c:v>
                </c:pt>
                <c:pt idx="5">
                  <c:v>Ins #6</c:v>
                </c:pt>
                <c:pt idx="6">
                  <c:v>Ins #7</c:v>
                </c:pt>
                <c:pt idx="7">
                  <c:v>Ins #8</c:v>
                </c:pt>
              </c:strCache>
            </c:strRef>
          </c:xVal>
          <c:yVal>
            <c:numRef>
              <c:f>Sheet1!$H$13:$H$20</c:f>
              <c:numCache>
                <c:formatCode>0.00%</c:formatCode>
                <c:ptCount val="8"/>
                <c:pt idx="0">
                  <c:v>0.92120000000000002</c:v>
                </c:pt>
                <c:pt idx="1">
                  <c:v>0.88419999999999999</c:v>
                </c:pt>
                <c:pt idx="2">
                  <c:v>0.87209999999999999</c:v>
                </c:pt>
                <c:pt idx="3">
                  <c:v>0.86429999999999996</c:v>
                </c:pt>
                <c:pt idx="4">
                  <c:v>0.7984</c:v>
                </c:pt>
                <c:pt idx="5">
                  <c:v>0.83209999999999995</c:v>
                </c:pt>
                <c:pt idx="6">
                  <c:v>0.72729999999999995</c:v>
                </c:pt>
                <c:pt idx="7">
                  <c:v>0.91779999999999995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3F4-4087-9C88-65E547FFF1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5937967"/>
        <c:axId val="1545957519"/>
      </c:scatterChart>
      <c:valAx>
        <c:axId val="1545937967"/>
        <c:scaling>
          <c:orientation val="minMax"/>
          <c:max val="8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957519"/>
        <c:crosses val="autoZero"/>
        <c:crossBetween val="midCat"/>
        <c:majorUnit val="1"/>
      </c:valAx>
      <c:valAx>
        <c:axId val="1545957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593796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4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 of the global models</a:t>
            </a:r>
            <a:r>
              <a:rPr lang="en-US" baseline="0" dirty="0"/>
              <a:t> on internal validation data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Sheet1!$B$1:$E$1</c:f>
              <c:strCache>
                <c:ptCount val="4"/>
                <c:pt idx="0">
                  <c:v>Global_Model1</c:v>
                </c:pt>
                <c:pt idx="1">
                  <c:v>Global_Model2</c:v>
                </c:pt>
                <c:pt idx="2">
                  <c:v>Global_Model3</c:v>
                </c:pt>
                <c:pt idx="3">
                  <c:v>Global_Model4</c:v>
                </c:pt>
              </c:strCache>
            </c:strRef>
          </c:cat>
          <c:val>
            <c:numRef>
              <c:f>Sheet1!$B$2:$E$2</c:f>
              <c:numCache>
                <c:formatCode>0.00%</c:formatCode>
                <c:ptCount val="4"/>
                <c:pt idx="0">
                  <c:v>0.68279999999999996</c:v>
                </c:pt>
                <c:pt idx="1">
                  <c:v>0.72489999999999999</c:v>
                </c:pt>
                <c:pt idx="2">
                  <c:v>0.74880000000000002</c:v>
                </c:pt>
                <c:pt idx="3">
                  <c:v>0.75249999999999995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9-4F2D-972B-85133801C8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19220640"/>
        <c:axId val="919243104"/>
      </c:barChart>
      <c:catAx>
        <c:axId val="919220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243104"/>
        <c:crosses val="autoZero"/>
        <c:auto val="1"/>
        <c:lblAlgn val="ctr"/>
        <c:lblOffset val="100"/>
        <c:noMultiLvlLbl val="0"/>
      </c:catAx>
      <c:valAx>
        <c:axId val="91924310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22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of global models over individual internal validation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Sheet1!$B$42</c:f>
              <c:strCache>
                <c:ptCount val="1"/>
                <c:pt idx="0">
                  <c:v>Global_Model1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Sheet1!$C$41:$J$41</c:f>
              <c:strCache>
                <c:ptCount val="8"/>
                <c:pt idx="0">
                  <c:v>Ins #1</c:v>
                </c:pt>
                <c:pt idx="1">
                  <c:v>Ins #2</c:v>
                </c:pt>
                <c:pt idx="2">
                  <c:v>Ins #3</c:v>
                </c:pt>
                <c:pt idx="3">
                  <c:v>Ins #4</c:v>
                </c:pt>
                <c:pt idx="4">
                  <c:v>Ins #5</c:v>
                </c:pt>
                <c:pt idx="5">
                  <c:v>Ins #6</c:v>
                </c:pt>
                <c:pt idx="6">
                  <c:v>Ins #7</c:v>
                </c:pt>
                <c:pt idx="7">
                  <c:v>Ins #8</c:v>
                </c:pt>
              </c:strCache>
            </c:strRef>
          </c:cat>
          <c:val>
            <c:numRef>
              <c:f>Sheet1!$C$42:$J$42</c:f>
              <c:numCache>
                <c:formatCode>0.00%</c:formatCode>
                <c:ptCount val="8"/>
                <c:pt idx="0">
                  <c:v>0.79479999999999995</c:v>
                </c:pt>
                <c:pt idx="1">
                  <c:v>0.64190000000000003</c:v>
                </c:pt>
                <c:pt idx="2">
                  <c:v>0.81669999999999998</c:v>
                </c:pt>
                <c:pt idx="3">
                  <c:v>0.745</c:v>
                </c:pt>
                <c:pt idx="4">
                  <c:v>0.61739999999999995</c:v>
                </c:pt>
                <c:pt idx="5">
                  <c:v>0.68899999999999995</c:v>
                </c:pt>
                <c:pt idx="6">
                  <c:v>0.6714</c:v>
                </c:pt>
                <c:pt idx="7">
                  <c:v>0.68300000000000005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D0-4121-8E54-F57DE49BCD4F}"/>
            </c:ext>
          </c:extLst>
        </c:ser>
        <c:ser>
          <c:idx val="1"/>
          <c:order val="1"/>
          <c:tx>
            <c:strRef>
              <c:f>Sheet1!$B$43</c:f>
              <c:strCache>
                <c:ptCount val="1"/>
                <c:pt idx="0">
                  <c:v>Global_Model2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Sheet1!$C$41:$J$41</c:f>
              <c:strCache>
                <c:ptCount val="8"/>
                <c:pt idx="0">
                  <c:v>Ins #1</c:v>
                </c:pt>
                <c:pt idx="1">
                  <c:v>Ins #2</c:v>
                </c:pt>
                <c:pt idx="2">
                  <c:v>Ins #3</c:v>
                </c:pt>
                <c:pt idx="3">
                  <c:v>Ins #4</c:v>
                </c:pt>
                <c:pt idx="4">
                  <c:v>Ins #5</c:v>
                </c:pt>
                <c:pt idx="5">
                  <c:v>Ins #6</c:v>
                </c:pt>
                <c:pt idx="6">
                  <c:v>Ins #7</c:v>
                </c:pt>
                <c:pt idx="7">
                  <c:v>Ins #8</c:v>
                </c:pt>
              </c:strCache>
            </c:strRef>
          </c:cat>
          <c:val>
            <c:numRef>
              <c:f>Sheet1!$C$43:$J$43</c:f>
              <c:numCache>
                <c:formatCode>0.00%</c:formatCode>
                <c:ptCount val="8"/>
                <c:pt idx="0">
                  <c:v>0.77170000000000005</c:v>
                </c:pt>
                <c:pt idx="1">
                  <c:v>0.69979999999999998</c:v>
                </c:pt>
                <c:pt idx="2">
                  <c:v>0.83479999999999999</c:v>
                </c:pt>
                <c:pt idx="3">
                  <c:v>0.74229999999999996</c:v>
                </c:pt>
                <c:pt idx="4">
                  <c:v>0.64590000000000003</c:v>
                </c:pt>
                <c:pt idx="5">
                  <c:v>0.73870000000000002</c:v>
                </c:pt>
                <c:pt idx="6">
                  <c:v>0.72660000000000002</c:v>
                </c:pt>
                <c:pt idx="7">
                  <c:v>0.73280000000000001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D0-4121-8E54-F57DE49BCD4F}"/>
            </c:ext>
          </c:extLst>
        </c:ser>
        <c:ser>
          <c:idx val="2"/>
          <c:order val="2"/>
          <c:tx>
            <c:strRef>
              <c:f>Sheet1!$B$44</c:f>
              <c:strCache>
                <c:ptCount val="1"/>
                <c:pt idx="0">
                  <c:v>Global_Model3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Sheet1!$C$41:$J$41</c:f>
              <c:strCache>
                <c:ptCount val="8"/>
                <c:pt idx="0">
                  <c:v>Ins #1</c:v>
                </c:pt>
                <c:pt idx="1">
                  <c:v>Ins #2</c:v>
                </c:pt>
                <c:pt idx="2">
                  <c:v>Ins #3</c:v>
                </c:pt>
                <c:pt idx="3">
                  <c:v>Ins #4</c:v>
                </c:pt>
                <c:pt idx="4">
                  <c:v>Ins #5</c:v>
                </c:pt>
                <c:pt idx="5">
                  <c:v>Ins #6</c:v>
                </c:pt>
                <c:pt idx="6">
                  <c:v>Ins #7</c:v>
                </c:pt>
                <c:pt idx="7">
                  <c:v>Ins #8</c:v>
                </c:pt>
              </c:strCache>
            </c:strRef>
          </c:cat>
          <c:val>
            <c:numRef>
              <c:f>Sheet1!$C$44:$J$44</c:f>
              <c:numCache>
                <c:formatCode>0.00%</c:formatCode>
                <c:ptCount val="8"/>
                <c:pt idx="0">
                  <c:v>0.82979999999999998</c:v>
                </c:pt>
                <c:pt idx="1">
                  <c:v>0.73370000000000002</c:v>
                </c:pt>
                <c:pt idx="2">
                  <c:v>0.79700000000000004</c:v>
                </c:pt>
                <c:pt idx="3">
                  <c:v>0.75939999999999996</c:v>
                </c:pt>
                <c:pt idx="4">
                  <c:v>0.63390000000000002</c:v>
                </c:pt>
                <c:pt idx="5">
                  <c:v>0.74229999999999996</c:v>
                </c:pt>
                <c:pt idx="6">
                  <c:v>0.77490000000000003</c:v>
                </c:pt>
                <c:pt idx="7">
                  <c:v>0.75929999999999997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D0-4121-8E54-F57DE49BCD4F}"/>
            </c:ext>
          </c:extLst>
        </c:ser>
        <c:ser>
          <c:idx val="3"/>
          <c:order val="3"/>
          <c:tx>
            <c:strRef>
              <c:f>Sheet1!$B$45</c:f>
              <c:strCache>
                <c:ptCount val="1"/>
                <c:pt idx="0">
                  <c:v>Global_Model4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Sheet1!$C$41:$J$41</c:f>
              <c:strCache>
                <c:ptCount val="8"/>
                <c:pt idx="0">
                  <c:v>Ins #1</c:v>
                </c:pt>
                <c:pt idx="1">
                  <c:v>Ins #2</c:v>
                </c:pt>
                <c:pt idx="2">
                  <c:v>Ins #3</c:v>
                </c:pt>
                <c:pt idx="3">
                  <c:v>Ins #4</c:v>
                </c:pt>
                <c:pt idx="4">
                  <c:v>Ins #5</c:v>
                </c:pt>
                <c:pt idx="5">
                  <c:v>Ins #6</c:v>
                </c:pt>
                <c:pt idx="6">
                  <c:v>Ins #7</c:v>
                </c:pt>
                <c:pt idx="7">
                  <c:v>Ins #8</c:v>
                </c:pt>
              </c:strCache>
            </c:strRef>
          </c:cat>
          <c:val>
            <c:numRef>
              <c:f>Sheet1!$C$45:$J$45</c:f>
              <c:numCache>
                <c:formatCode>0.00%</c:formatCode>
                <c:ptCount val="8"/>
                <c:pt idx="0">
                  <c:v>0.85340000000000005</c:v>
                </c:pt>
                <c:pt idx="1">
                  <c:v>0.752</c:v>
                </c:pt>
                <c:pt idx="2">
                  <c:v>0.8538</c:v>
                </c:pt>
                <c:pt idx="3">
                  <c:v>0.76900000000000002</c:v>
                </c:pt>
                <c:pt idx="4">
                  <c:v>0.62260000000000004</c:v>
                </c:pt>
                <c:pt idx="5">
                  <c:v>0.74990000000000001</c:v>
                </c:pt>
                <c:pt idx="6">
                  <c:v>0.78449999999999998</c:v>
                </c:pt>
                <c:pt idx="7">
                  <c:v>0.80449999999999999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8D0-4121-8E54-F57DE49BC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9225216"/>
        <c:axId val="919221472"/>
      </c:barChart>
      <c:catAx>
        <c:axId val="91922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221472"/>
        <c:crosses val="autoZero"/>
        <c:auto val="1"/>
        <c:lblAlgn val="ctr"/>
        <c:lblOffset val="100"/>
        <c:noMultiLvlLbl val="0"/>
      </c:catAx>
      <c:valAx>
        <c:axId val="9192214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  <a:lumOff val="50000"/>
                  <a:alpha val="41000"/>
                </a:schemeClr>
              </a:solidFill>
              <a:round/>
            </a:ln>
            <a:effectLst>
              <a:glow rad="127000">
                <a:schemeClr val="bg1"/>
              </a:glow>
              <a:outerShdw blurRad="50800" dist="50800" dir="5400000" algn="ctr" rotWithShape="0">
                <a:schemeClr val="tx1">
                  <a:lumMod val="10000"/>
                  <a:lumOff val="90000"/>
                </a:schemeClr>
              </a:outerShdw>
            </a:effectLst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22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Performance of global models on external validation 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Sheet1!$C$65</c:f>
              <c:strCache>
                <c:ptCount val="1"/>
                <c:pt idx="0">
                  <c:v>Global_Model1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Sheet1!$D$62:$D$64</c:f>
              <c:strCache>
                <c:ptCount val="3"/>
                <c:pt idx="0">
                  <c:v>Performance of the global models at the end of federated rounds</c:v>
                </c:pt>
                <c:pt idx="1">
                  <c:v>External Validation Accuracy</c:v>
                </c:pt>
                <c:pt idx="2">
                  <c:v>Ins #9</c:v>
                </c:pt>
              </c:strCache>
            </c:strRef>
          </c:cat>
          <c:val>
            <c:numRef>
              <c:f>Sheet1!$D$65</c:f>
              <c:numCache>
                <c:formatCode>0.00%</c:formatCode>
                <c:ptCount val="1"/>
                <c:pt idx="0">
                  <c:v>0.47649999999999998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75-462F-978D-41D5A1686911}"/>
            </c:ext>
          </c:extLst>
        </c:ser>
        <c:ser>
          <c:idx val="1"/>
          <c:order val="1"/>
          <c:tx>
            <c:strRef>
              <c:f>Sheet1!$C$66</c:f>
              <c:strCache>
                <c:ptCount val="1"/>
                <c:pt idx="0">
                  <c:v>Global_Model2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Sheet1!$D$62:$D$64</c:f>
              <c:strCache>
                <c:ptCount val="3"/>
                <c:pt idx="0">
                  <c:v>Performance of the global models at the end of federated rounds</c:v>
                </c:pt>
                <c:pt idx="1">
                  <c:v>External Validation Accuracy</c:v>
                </c:pt>
                <c:pt idx="2">
                  <c:v>Ins #9</c:v>
                </c:pt>
              </c:strCache>
            </c:strRef>
          </c:cat>
          <c:val>
            <c:numRef>
              <c:f>Sheet1!$D$66</c:f>
              <c:numCache>
                <c:formatCode>0.00%</c:formatCode>
                <c:ptCount val="1"/>
                <c:pt idx="0">
                  <c:v>0.54920000000000002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75-462F-978D-41D5A1686911}"/>
            </c:ext>
          </c:extLst>
        </c:ser>
        <c:ser>
          <c:idx val="2"/>
          <c:order val="2"/>
          <c:tx>
            <c:strRef>
              <c:f>Sheet1!$C$67</c:f>
              <c:strCache>
                <c:ptCount val="1"/>
                <c:pt idx="0">
                  <c:v>Global_Model3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Sheet1!$D$62:$D$64</c:f>
              <c:strCache>
                <c:ptCount val="3"/>
                <c:pt idx="0">
                  <c:v>Performance of the global models at the end of federated rounds</c:v>
                </c:pt>
                <c:pt idx="1">
                  <c:v>External Validation Accuracy</c:v>
                </c:pt>
                <c:pt idx="2">
                  <c:v>Ins #9</c:v>
                </c:pt>
              </c:strCache>
            </c:strRef>
          </c:cat>
          <c:val>
            <c:numRef>
              <c:f>Sheet1!$D$67</c:f>
              <c:numCache>
                <c:formatCode>0.00%</c:formatCode>
                <c:ptCount val="1"/>
                <c:pt idx="0">
                  <c:v>0.51390000000000002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75-462F-978D-41D5A1686911}"/>
            </c:ext>
          </c:extLst>
        </c:ser>
        <c:ser>
          <c:idx val="3"/>
          <c:order val="3"/>
          <c:tx>
            <c:strRef>
              <c:f>Sheet1!$C$68</c:f>
              <c:strCache>
                <c:ptCount val="1"/>
                <c:pt idx="0">
                  <c:v>Global_Model4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Sheet1!$D$62:$D$64</c:f>
              <c:strCache>
                <c:ptCount val="3"/>
                <c:pt idx="0">
                  <c:v>Performance of the global models at the end of federated rounds</c:v>
                </c:pt>
                <c:pt idx="1">
                  <c:v>External Validation Accuracy</c:v>
                </c:pt>
                <c:pt idx="2">
                  <c:v>Ins #9</c:v>
                </c:pt>
              </c:strCache>
            </c:strRef>
          </c:cat>
          <c:val>
            <c:numRef>
              <c:f>Sheet1!$D$68</c:f>
              <c:numCache>
                <c:formatCode>0.00%</c:formatCode>
                <c:ptCount val="1"/>
                <c:pt idx="0">
                  <c:v>0.55769999999999997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75-462F-978D-41D5A16869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84704768"/>
        <c:axId val="884705184"/>
      </c:barChart>
      <c:catAx>
        <c:axId val="88470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705184"/>
        <c:crosses val="autoZero"/>
        <c:auto val="1"/>
        <c:lblAlgn val="ctr"/>
        <c:lblOffset val="100"/>
        <c:noMultiLvlLbl val="0"/>
      </c:catAx>
      <c:valAx>
        <c:axId val="88470518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470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FFEAB9-6C97-4CB5-8E4B-95C30EE94C6B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2537CB-EDA9-4A9E-A5BC-A2489FFE4346}">
      <dgm:prSet phldrT="[Text]" custT="1"/>
      <dgm:spPr/>
      <dgm:t>
        <a:bodyPr/>
        <a:lstStyle/>
        <a:p>
          <a:r>
            <a:rPr lang="en-US" sz="1400" dirty="0"/>
            <a:t>Institution A</a:t>
          </a:r>
        </a:p>
      </dgm:t>
    </dgm:pt>
    <dgm:pt modelId="{9B3E3C8A-EAC3-438B-8FC7-A5E6ADDA89A3}" type="parTrans" cxnId="{BFB7FA00-D9D7-4794-9C7D-DD82B05D575C}">
      <dgm:prSet/>
      <dgm:spPr/>
      <dgm:t>
        <a:bodyPr/>
        <a:lstStyle/>
        <a:p>
          <a:endParaRPr lang="en-US" sz="1050"/>
        </a:p>
      </dgm:t>
    </dgm:pt>
    <dgm:pt modelId="{2F0387BF-C41E-4B89-B4D6-AD7EFDE9891A}" type="sibTrans" cxnId="{BFB7FA00-D9D7-4794-9C7D-DD82B05D575C}">
      <dgm:prSet/>
      <dgm:spPr/>
      <dgm:t>
        <a:bodyPr/>
        <a:lstStyle/>
        <a:p>
          <a:endParaRPr lang="en-US" sz="1050"/>
        </a:p>
      </dgm:t>
    </dgm:pt>
    <dgm:pt modelId="{4CE009B7-8558-486C-853E-65B195A23867}">
      <dgm:prSet phldrT="[Text]" custT="1"/>
      <dgm:spPr/>
      <dgm:t>
        <a:bodyPr/>
        <a:lstStyle/>
        <a:p>
          <a:r>
            <a:rPr lang="en-US" sz="1400" dirty="0"/>
            <a:t>USA</a:t>
          </a:r>
        </a:p>
      </dgm:t>
    </dgm:pt>
    <dgm:pt modelId="{EF2DE883-1B01-4AA3-BFB0-193710CBD2E1}" type="parTrans" cxnId="{FD79A3FC-C21A-4F28-AA9D-1EF58903703A}">
      <dgm:prSet/>
      <dgm:spPr/>
      <dgm:t>
        <a:bodyPr/>
        <a:lstStyle/>
        <a:p>
          <a:endParaRPr lang="en-US" sz="1050"/>
        </a:p>
      </dgm:t>
    </dgm:pt>
    <dgm:pt modelId="{9C5AF20E-F03F-485E-8EE2-E8C64B28F775}" type="sibTrans" cxnId="{FD79A3FC-C21A-4F28-AA9D-1EF58903703A}">
      <dgm:prSet/>
      <dgm:spPr/>
      <dgm:t>
        <a:bodyPr/>
        <a:lstStyle/>
        <a:p>
          <a:endParaRPr lang="en-US" sz="1050"/>
        </a:p>
      </dgm:t>
    </dgm:pt>
    <dgm:pt modelId="{F44D83DA-BD2B-4D56-8894-66E5F0E92C9F}">
      <dgm:prSet phldrT="[Text]" custT="1"/>
      <dgm:spPr/>
      <dgm:t>
        <a:bodyPr/>
        <a:lstStyle/>
        <a:p>
          <a:r>
            <a:rPr lang="en-US" sz="1400" dirty="0"/>
            <a:t>1000 CT Scan Images</a:t>
          </a:r>
        </a:p>
      </dgm:t>
    </dgm:pt>
    <dgm:pt modelId="{F3D6CAE5-A97E-4796-AAAA-9BE108F49383}" type="parTrans" cxnId="{B71F10EB-D062-49DC-8EF0-6B30FF9ADD2D}">
      <dgm:prSet/>
      <dgm:spPr/>
      <dgm:t>
        <a:bodyPr/>
        <a:lstStyle/>
        <a:p>
          <a:endParaRPr lang="en-US" sz="1050"/>
        </a:p>
      </dgm:t>
    </dgm:pt>
    <dgm:pt modelId="{4062E96D-AC07-4B0C-9ACB-5B84B31112A4}" type="sibTrans" cxnId="{B71F10EB-D062-49DC-8EF0-6B30FF9ADD2D}">
      <dgm:prSet/>
      <dgm:spPr/>
      <dgm:t>
        <a:bodyPr/>
        <a:lstStyle/>
        <a:p>
          <a:endParaRPr lang="en-US" sz="1050"/>
        </a:p>
      </dgm:t>
    </dgm:pt>
    <dgm:pt modelId="{2A6A6488-9766-4F6D-B48A-645C4165F4E6}">
      <dgm:prSet custT="1"/>
      <dgm:spPr/>
      <dgm:t>
        <a:bodyPr/>
        <a:lstStyle/>
        <a:p>
          <a:r>
            <a:rPr lang="en-US" sz="1400" dirty="0"/>
            <a:t>Data Processing</a:t>
          </a:r>
        </a:p>
      </dgm:t>
    </dgm:pt>
    <dgm:pt modelId="{F724D365-E55A-4945-B8DE-FD98A19E372E}" type="parTrans" cxnId="{607A1EFD-AF9F-40BF-B117-5EECCC18B175}">
      <dgm:prSet/>
      <dgm:spPr/>
      <dgm:t>
        <a:bodyPr/>
        <a:lstStyle/>
        <a:p>
          <a:endParaRPr lang="en-US"/>
        </a:p>
      </dgm:t>
    </dgm:pt>
    <dgm:pt modelId="{B577A316-FD4C-4592-8210-83F36DC2A38E}" type="sibTrans" cxnId="{607A1EFD-AF9F-40BF-B117-5EECCC18B175}">
      <dgm:prSet/>
      <dgm:spPr/>
      <dgm:t>
        <a:bodyPr/>
        <a:lstStyle/>
        <a:p>
          <a:endParaRPr lang="en-US"/>
        </a:p>
      </dgm:t>
    </dgm:pt>
    <dgm:pt modelId="{48AC4F25-102C-4CF8-9FF8-2659E3871107}">
      <dgm:prSet custT="1"/>
      <dgm:spPr/>
      <dgm:t>
        <a:bodyPr/>
        <a:lstStyle/>
        <a:p>
          <a:r>
            <a:rPr lang="en-US" sz="1400" dirty="0"/>
            <a:t>Model Building</a:t>
          </a:r>
        </a:p>
      </dgm:t>
    </dgm:pt>
    <dgm:pt modelId="{B5C19BE1-A4B6-411B-A17B-545F6DCC57FB}" type="parTrans" cxnId="{756AF6A6-96E9-4582-BCC7-8B5BFA400814}">
      <dgm:prSet/>
      <dgm:spPr/>
      <dgm:t>
        <a:bodyPr/>
        <a:lstStyle/>
        <a:p>
          <a:endParaRPr lang="en-US"/>
        </a:p>
      </dgm:t>
    </dgm:pt>
    <dgm:pt modelId="{ACAE3C30-884A-46CD-A75D-4B3DF82DB397}" type="sibTrans" cxnId="{756AF6A6-96E9-4582-BCC7-8B5BFA400814}">
      <dgm:prSet/>
      <dgm:spPr/>
      <dgm:t>
        <a:bodyPr/>
        <a:lstStyle/>
        <a:p>
          <a:endParaRPr lang="en-US"/>
        </a:p>
      </dgm:t>
    </dgm:pt>
    <dgm:pt modelId="{1651B54E-1E16-40DE-8E71-629FB6E16C76}">
      <dgm:prSet/>
      <dgm:spPr/>
      <dgm:t>
        <a:bodyPr/>
        <a:lstStyle/>
        <a:p>
          <a:r>
            <a:rPr lang="en-US" dirty="0"/>
            <a:t>Research Findings</a:t>
          </a:r>
        </a:p>
      </dgm:t>
    </dgm:pt>
    <dgm:pt modelId="{96DEAE19-573A-418D-84F5-C89163378E24}" type="parTrans" cxnId="{73FC854F-F30A-4028-8B27-C21D82F5D27E}">
      <dgm:prSet/>
      <dgm:spPr/>
      <dgm:t>
        <a:bodyPr/>
        <a:lstStyle/>
        <a:p>
          <a:endParaRPr lang="en-US"/>
        </a:p>
      </dgm:t>
    </dgm:pt>
    <dgm:pt modelId="{0D105678-807E-4495-8704-A3CB1ECF086D}" type="sibTrans" cxnId="{73FC854F-F30A-4028-8B27-C21D82F5D27E}">
      <dgm:prSet/>
      <dgm:spPr/>
      <dgm:t>
        <a:bodyPr/>
        <a:lstStyle/>
        <a:p>
          <a:endParaRPr lang="en-US"/>
        </a:p>
      </dgm:t>
    </dgm:pt>
    <dgm:pt modelId="{B7B64A18-C1DA-4EA6-A830-0F540DE882A7}" type="pres">
      <dgm:prSet presAssocID="{A7FFEAB9-6C97-4CB5-8E4B-95C30EE94C6B}" presName="Name0" presStyleCnt="0">
        <dgm:presLayoutVars>
          <dgm:dir/>
          <dgm:animLvl val="lvl"/>
          <dgm:resizeHandles val="exact"/>
        </dgm:presLayoutVars>
      </dgm:prSet>
      <dgm:spPr/>
    </dgm:pt>
    <dgm:pt modelId="{4C9C8730-C0C0-4086-A1EA-482DC13EC70E}" type="pres">
      <dgm:prSet presAssocID="{B02537CB-EDA9-4A9E-A5BC-A2489FFE4346}" presName="vertFlow" presStyleCnt="0"/>
      <dgm:spPr/>
    </dgm:pt>
    <dgm:pt modelId="{2481E211-50AD-43EC-BC8E-14AFD96B492F}" type="pres">
      <dgm:prSet presAssocID="{B02537CB-EDA9-4A9E-A5BC-A2489FFE4346}" presName="header" presStyleLbl="node1" presStyleIdx="0" presStyleCnt="1"/>
      <dgm:spPr/>
    </dgm:pt>
    <dgm:pt modelId="{5B879B14-3EA9-4571-99D7-DB99821DE45E}" type="pres">
      <dgm:prSet presAssocID="{EF2DE883-1B01-4AA3-BFB0-193710CBD2E1}" presName="parTrans" presStyleLbl="sibTrans2D1" presStyleIdx="0" presStyleCnt="5"/>
      <dgm:spPr/>
    </dgm:pt>
    <dgm:pt modelId="{0BD1498E-1C95-4E98-8AB8-10DA137D4836}" type="pres">
      <dgm:prSet presAssocID="{4CE009B7-8558-486C-853E-65B195A23867}" presName="child" presStyleLbl="alignAccFollowNode1" presStyleIdx="0" presStyleCnt="5">
        <dgm:presLayoutVars>
          <dgm:chMax val="0"/>
          <dgm:bulletEnabled val="1"/>
        </dgm:presLayoutVars>
      </dgm:prSet>
      <dgm:spPr/>
    </dgm:pt>
    <dgm:pt modelId="{20CDE482-E51F-4131-998B-31D613FA69C7}" type="pres">
      <dgm:prSet presAssocID="{9C5AF20E-F03F-485E-8EE2-E8C64B28F775}" presName="sibTrans" presStyleLbl="sibTrans2D1" presStyleIdx="1" presStyleCnt="5"/>
      <dgm:spPr/>
    </dgm:pt>
    <dgm:pt modelId="{A756690B-9163-4A73-9A22-3A0D32FF36EB}" type="pres">
      <dgm:prSet presAssocID="{F44D83DA-BD2B-4D56-8894-66E5F0E92C9F}" presName="child" presStyleLbl="alignAccFollowNode1" presStyleIdx="1" presStyleCnt="5">
        <dgm:presLayoutVars>
          <dgm:chMax val="0"/>
          <dgm:bulletEnabled val="1"/>
        </dgm:presLayoutVars>
      </dgm:prSet>
      <dgm:spPr/>
    </dgm:pt>
    <dgm:pt modelId="{1BF1A624-B2F2-40FA-9487-A033F3B885A6}" type="pres">
      <dgm:prSet presAssocID="{4062E96D-AC07-4B0C-9ACB-5B84B31112A4}" presName="sibTrans" presStyleLbl="sibTrans2D1" presStyleIdx="2" presStyleCnt="5"/>
      <dgm:spPr/>
    </dgm:pt>
    <dgm:pt modelId="{1EC67CA7-C6DE-4594-AC57-81A80A63EDBF}" type="pres">
      <dgm:prSet presAssocID="{2A6A6488-9766-4F6D-B48A-645C4165F4E6}" presName="child" presStyleLbl="alignAccFollowNode1" presStyleIdx="2" presStyleCnt="5">
        <dgm:presLayoutVars>
          <dgm:chMax val="0"/>
          <dgm:bulletEnabled val="1"/>
        </dgm:presLayoutVars>
      </dgm:prSet>
      <dgm:spPr/>
    </dgm:pt>
    <dgm:pt modelId="{94F61313-FEEF-4ABF-99B4-84713378DE62}" type="pres">
      <dgm:prSet presAssocID="{B577A316-FD4C-4592-8210-83F36DC2A38E}" presName="sibTrans" presStyleLbl="sibTrans2D1" presStyleIdx="3" presStyleCnt="5"/>
      <dgm:spPr/>
    </dgm:pt>
    <dgm:pt modelId="{C264CEFD-D4A0-452E-A35C-2F730A420393}" type="pres">
      <dgm:prSet presAssocID="{48AC4F25-102C-4CF8-9FF8-2659E3871107}" presName="child" presStyleLbl="alignAccFollowNode1" presStyleIdx="3" presStyleCnt="5">
        <dgm:presLayoutVars>
          <dgm:chMax val="0"/>
          <dgm:bulletEnabled val="1"/>
        </dgm:presLayoutVars>
      </dgm:prSet>
      <dgm:spPr/>
    </dgm:pt>
    <dgm:pt modelId="{02629061-609A-40F0-A362-E4C29E620323}" type="pres">
      <dgm:prSet presAssocID="{ACAE3C30-884A-46CD-A75D-4B3DF82DB397}" presName="sibTrans" presStyleLbl="sibTrans2D1" presStyleIdx="4" presStyleCnt="5"/>
      <dgm:spPr/>
    </dgm:pt>
    <dgm:pt modelId="{309723F3-2176-4054-9404-474988805F10}" type="pres">
      <dgm:prSet presAssocID="{1651B54E-1E16-40DE-8E71-629FB6E16C76}" presName="child" presStyleLbl="alignAccFollowNode1" presStyleIdx="4" presStyleCnt="5">
        <dgm:presLayoutVars>
          <dgm:chMax val="0"/>
          <dgm:bulletEnabled val="1"/>
        </dgm:presLayoutVars>
      </dgm:prSet>
      <dgm:spPr/>
    </dgm:pt>
  </dgm:ptLst>
  <dgm:cxnLst>
    <dgm:cxn modelId="{BFB7FA00-D9D7-4794-9C7D-DD82B05D575C}" srcId="{A7FFEAB9-6C97-4CB5-8E4B-95C30EE94C6B}" destId="{B02537CB-EDA9-4A9E-A5BC-A2489FFE4346}" srcOrd="0" destOrd="0" parTransId="{9B3E3C8A-EAC3-438B-8FC7-A5E6ADDA89A3}" sibTransId="{2F0387BF-C41E-4B89-B4D6-AD7EFDE9891A}"/>
    <dgm:cxn modelId="{8ADAA22F-3552-4536-82DB-5595440468D4}" type="presOf" srcId="{A7FFEAB9-6C97-4CB5-8E4B-95C30EE94C6B}" destId="{B7B64A18-C1DA-4EA6-A830-0F540DE882A7}" srcOrd="0" destOrd="0" presId="urn:microsoft.com/office/officeart/2005/8/layout/lProcess1"/>
    <dgm:cxn modelId="{69F4B734-2954-4687-B960-EF67F9DAF6E6}" type="presOf" srcId="{4062E96D-AC07-4B0C-9ACB-5B84B31112A4}" destId="{1BF1A624-B2F2-40FA-9487-A033F3B885A6}" srcOrd="0" destOrd="0" presId="urn:microsoft.com/office/officeart/2005/8/layout/lProcess1"/>
    <dgm:cxn modelId="{DFE2DA35-5FE6-45CC-9F35-BD22194DC226}" type="presOf" srcId="{B577A316-FD4C-4592-8210-83F36DC2A38E}" destId="{94F61313-FEEF-4ABF-99B4-84713378DE62}" srcOrd="0" destOrd="0" presId="urn:microsoft.com/office/officeart/2005/8/layout/lProcess1"/>
    <dgm:cxn modelId="{10038D4A-86B2-453C-8D12-3D8EB746879A}" type="presOf" srcId="{ACAE3C30-884A-46CD-A75D-4B3DF82DB397}" destId="{02629061-609A-40F0-A362-E4C29E620323}" srcOrd="0" destOrd="0" presId="urn:microsoft.com/office/officeart/2005/8/layout/lProcess1"/>
    <dgm:cxn modelId="{DCED5D6F-228D-446B-B83B-45095576F86A}" type="presOf" srcId="{2A6A6488-9766-4F6D-B48A-645C4165F4E6}" destId="{1EC67CA7-C6DE-4594-AC57-81A80A63EDBF}" srcOrd="0" destOrd="0" presId="urn:microsoft.com/office/officeart/2005/8/layout/lProcess1"/>
    <dgm:cxn modelId="{73FC854F-F30A-4028-8B27-C21D82F5D27E}" srcId="{B02537CB-EDA9-4A9E-A5BC-A2489FFE4346}" destId="{1651B54E-1E16-40DE-8E71-629FB6E16C76}" srcOrd="4" destOrd="0" parTransId="{96DEAE19-573A-418D-84F5-C89163378E24}" sibTransId="{0D105678-807E-4495-8704-A3CB1ECF086D}"/>
    <dgm:cxn modelId="{0F2EC975-726C-47DA-B13C-78D9005B703D}" type="presOf" srcId="{48AC4F25-102C-4CF8-9FF8-2659E3871107}" destId="{C264CEFD-D4A0-452E-A35C-2F730A420393}" srcOrd="0" destOrd="0" presId="urn:microsoft.com/office/officeart/2005/8/layout/lProcess1"/>
    <dgm:cxn modelId="{9B57B296-BF0C-4189-B8F7-641B15747302}" type="presOf" srcId="{F44D83DA-BD2B-4D56-8894-66E5F0E92C9F}" destId="{A756690B-9163-4A73-9A22-3A0D32FF36EB}" srcOrd="0" destOrd="0" presId="urn:microsoft.com/office/officeart/2005/8/layout/lProcess1"/>
    <dgm:cxn modelId="{756AF6A6-96E9-4582-BCC7-8B5BFA400814}" srcId="{B02537CB-EDA9-4A9E-A5BC-A2489FFE4346}" destId="{48AC4F25-102C-4CF8-9FF8-2659E3871107}" srcOrd="3" destOrd="0" parTransId="{B5C19BE1-A4B6-411B-A17B-545F6DCC57FB}" sibTransId="{ACAE3C30-884A-46CD-A75D-4B3DF82DB397}"/>
    <dgm:cxn modelId="{204494BC-1BC7-4B8F-942F-FEBAC41C77E8}" type="presOf" srcId="{EF2DE883-1B01-4AA3-BFB0-193710CBD2E1}" destId="{5B879B14-3EA9-4571-99D7-DB99821DE45E}" srcOrd="0" destOrd="0" presId="urn:microsoft.com/office/officeart/2005/8/layout/lProcess1"/>
    <dgm:cxn modelId="{C361D6BF-26F5-4C64-8EED-FB2C682F5CF4}" type="presOf" srcId="{B02537CB-EDA9-4A9E-A5BC-A2489FFE4346}" destId="{2481E211-50AD-43EC-BC8E-14AFD96B492F}" srcOrd="0" destOrd="0" presId="urn:microsoft.com/office/officeart/2005/8/layout/lProcess1"/>
    <dgm:cxn modelId="{1F5F4BC1-6398-4823-8A1A-72EE38B56972}" type="presOf" srcId="{4CE009B7-8558-486C-853E-65B195A23867}" destId="{0BD1498E-1C95-4E98-8AB8-10DA137D4836}" srcOrd="0" destOrd="0" presId="urn:microsoft.com/office/officeart/2005/8/layout/lProcess1"/>
    <dgm:cxn modelId="{7B4704C8-D36F-4DD7-8277-9FFAC3EA1410}" type="presOf" srcId="{1651B54E-1E16-40DE-8E71-629FB6E16C76}" destId="{309723F3-2176-4054-9404-474988805F10}" srcOrd="0" destOrd="0" presId="urn:microsoft.com/office/officeart/2005/8/layout/lProcess1"/>
    <dgm:cxn modelId="{B71F10EB-D062-49DC-8EF0-6B30FF9ADD2D}" srcId="{B02537CB-EDA9-4A9E-A5BC-A2489FFE4346}" destId="{F44D83DA-BD2B-4D56-8894-66E5F0E92C9F}" srcOrd="1" destOrd="0" parTransId="{F3D6CAE5-A97E-4796-AAAA-9BE108F49383}" sibTransId="{4062E96D-AC07-4B0C-9ACB-5B84B31112A4}"/>
    <dgm:cxn modelId="{81AC43EB-39DD-4ED2-AEC0-009888924166}" type="presOf" srcId="{9C5AF20E-F03F-485E-8EE2-E8C64B28F775}" destId="{20CDE482-E51F-4131-998B-31D613FA69C7}" srcOrd="0" destOrd="0" presId="urn:microsoft.com/office/officeart/2005/8/layout/lProcess1"/>
    <dgm:cxn modelId="{FD79A3FC-C21A-4F28-AA9D-1EF58903703A}" srcId="{B02537CB-EDA9-4A9E-A5BC-A2489FFE4346}" destId="{4CE009B7-8558-486C-853E-65B195A23867}" srcOrd="0" destOrd="0" parTransId="{EF2DE883-1B01-4AA3-BFB0-193710CBD2E1}" sibTransId="{9C5AF20E-F03F-485E-8EE2-E8C64B28F775}"/>
    <dgm:cxn modelId="{607A1EFD-AF9F-40BF-B117-5EECCC18B175}" srcId="{B02537CB-EDA9-4A9E-A5BC-A2489FFE4346}" destId="{2A6A6488-9766-4F6D-B48A-645C4165F4E6}" srcOrd="2" destOrd="0" parTransId="{F724D365-E55A-4945-B8DE-FD98A19E372E}" sibTransId="{B577A316-FD4C-4592-8210-83F36DC2A38E}"/>
    <dgm:cxn modelId="{00D4060B-1B70-44C8-AAB1-36A5ED1EE303}" type="presParOf" srcId="{B7B64A18-C1DA-4EA6-A830-0F540DE882A7}" destId="{4C9C8730-C0C0-4086-A1EA-482DC13EC70E}" srcOrd="0" destOrd="0" presId="urn:microsoft.com/office/officeart/2005/8/layout/lProcess1"/>
    <dgm:cxn modelId="{7E083699-EA51-4534-836D-98BC4685F978}" type="presParOf" srcId="{4C9C8730-C0C0-4086-A1EA-482DC13EC70E}" destId="{2481E211-50AD-43EC-BC8E-14AFD96B492F}" srcOrd="0" destOrd="0" presId="urn:microsoft.com/office/officeart/2005/8/layout/lProcess1"/>
    <dgm:cxn modelId="{1246BA09-F7CC-48C5-BEF5-15D525042F3C}" type="presParOf" srcId="{4C9C8730-C0C0-4086-A1EA-482DC13EC70E}" destId="{5B879B14-3EA9-4571-99D7-DB99821DE45E}" srcOrd="1" destOrd="0" presId="urn:microsoft.com/office/officeart/2005/8/layout/lProcess1"/>
    <dgm:cxn modelId="{7BB2D59E-1939-4F52-BBFA-FA4C82AE20B9}" type="presParOf" srcId="{4C9C8730-C0C0-4086-A1EA-482DC13EC70E}" destId="{0BD1498E-1C95-4E98-8AB8-10DA137D4836}" srcOrd="2" destOrd="0" presId="urn:microsoft.com/office/officeart/2005/8/layout/lProcess1"/>
    <dgm:cxn modelId="{7DE299B4-D103-452D-B146-BE974CE5A962}" type="presParOf" srcId="{4C9C8730-C0C0-4086-A1EA-482DC13EC70E}" destId="{20CDE482-E51F-4131-998B-31D613FA69C7}" srcOrd="3" destOrd="0" presId="urn:microsoft.com/office/officeart/2005/8/layout/lProcess1"/>
    <dgm:cxn modelId="{AD4A125B-B52E-417E-B27C-D063060804AD}" type="presParOf" srcId="{4C9C8730-C0C0-4086-A1EA-482DC13EC70E}" destId="{A756690B-9163-4A73-9A22-3A0D32FF36EB}" srcOrd="4" destOrd="0" presId="urn:microsoft.com/office/officeart/2005/8/layout/lProcess1"/>
    <dgm:cxn modelId="{92B2C434-E53B-4561-A9A3-8415F1903A5C}" type="presParOf" srcId="{4C9C8730-C0C0-4086-A1EA-482DC13EC70E}" destId="{1BF1A624-B2F2-40FA-9487-A033F3B885A6}" srcOrd="5" destOrd="0" presId="urn:microsoft.com/office/officeart/2005/8/layout/lProcess1"/>
    <dgm:cxn modelId="{6CBE1CED-618A-4FE7-8AC3-76ADE1201D0E}" type="presParOf" srcId="{4C9C8730-C0C0-4086-A1EA-482DC13EC70E}" destId="{1EC67CA7-C6DE-4594-AC57-81A80A63EDBF}" srcOrd="6" destOrd="0" presId="urn:microsoft.com/office/officeart/2005/8/layout/lProcess1"/>
    <dgm:cxn modelId="{1A436FB0-4B16-48AA-8775-33F21D5F0B4D}" type="presParOf" srcId="{4C9C8730-C0C0-4086-A1EA-482DC13EC70E}" destId="{94F61313-FEEF-4ABF-99B4-84713378DE62}" srcOrd="7" destOrd="0" presId="urn:microsoft.com/office/officeart/2005/8/layout/lProcess1"/>
    <dgm:cxn modelId="{039A77EB-6E2E-4D71-B822-A8AA1497569F}" type="presParOf" srcId="{4C9C8730-C0C0-4086-A1EA-482DC13EC70E}" destId="{C264CEFD-D4A0-452E-A35C-2F730A420393}" srcOrd="8" destOrd="0" presId="urn:microsoft.com/office/officeart/2005/8/layout/lProcess1"/>
    <dgm:cxn modelId="{0B15D3E1-D890-4003-98A1-11E4B0CB86AA}" type="presParOf" srcId="{4C9C8730-C0C0-4086-A1EA-482DC13EC70E}" destId="{02629061-609A-40F0-A362-E4C29E620323}" srcOrd="9" destOrd="0" presId="urn:microsoft.com/office/officeart/2005/8/layout/lProcess1"/>
    <dgm:cxn modelId="{CA3D5764-C097-4A2A-8AD9-A3C0FA94897A}" type="presParOf" srcId="{4C9C8730-C0C0-4086-A1EA-482DC13EC70E}" destId="{309723F3-2176-4054-9404-474988805F10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FFEAB9-6C97-4CB5-8E4B-95C30EE94C6B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2537CB-EDA9-4A9E-A5BC-A2489FFE4346}">
      <dgm:prSet phldrT="[Text]" custT="1"/>
      <dgm:spPr/>
      <dgm:t>
        <a:bodyPr/>
        <a:lstStyle/>
        <a:p>
          <a:r>
            <a:rPr lang="en-US" sz="1400" dirty="0"/>
            <a:t>Institution B</a:t>
          </a:r>
        </a:p>
      </dgm:t>
    </dgm:pt>
    <dgm:pt modelId="{9B3E3C8A-EAC3-438B-8FC7-A5E6ADDA89A3}" type="parTrans" cxnId="{BFB7FA00-D9D7-4794-9C7D-DD82B05D575C}">
      <dgm:prSet/>
      <dgm:spPr/>
      <dgm:t>
        <a:bodyPr/>
        <a:lstStyle/>
        <a:p>
          <a:endParaRPr lang="en-US" sz="1050"/>
        </a:p>
      </dgm:t>
    </dgm:pt>
    <dgm:pt modelId="{2F0387BF-C41E-4B89-B4D6-AD7EFDE9891A}" type="sibTrans" cxnId="{BFB7FA00-D9D7-4794-9C7D-DD82B05D575C}">
      <dgm:prSet/>
      <dgm:spPr/>
      <dgm:t>
        <a:bodyPr/>
        <a:lstStyle/>
        <a:p>
          <a:endParaRPr lang="en-US" sz="1050"/>
        </a:p>
      </dgm:t>
    </dgm:pt>
    <dgm:pt modelId="{4CE009B7-8558-486C-853E-65B195A23867}">
      <dgm:prSet phldrT="[Text]" custT="1"/>
      <dgm:spPr/>
      <dgm:t>
        <a:bodyPr/>
        <a:lstStyle/>
        <a:p>
          <a:r>
            <a:rPr lang="en-US" sz="1400" dirty="0"/>
            <a:t>India</a:t>
          </a:r>
        </a:p>
      </dgm:t>
    </dgm:pt>
    <dgm:pt modelId="{EF2DE883-1B01-4AA3-BFB0-193710CBD2E1}" type="parTrans" cxnId="{FD79A3FC-C21A-4F28-AA9D-1EF58903703A}">
      <dgm:prSet/>
      <dgm:spPr/>
      <dgm:t>
        <a:bodyPr/>
        <a:lstStyle/>
        <a:p>
          <a:endParaRPr lang="en-US" sz="1050"/>
        </a:p>
      </dgm:t>
    </dgm:pt>
    <dgm:pt modelId="{9C5AF20E-F03F-485E-8EE2-E8C64B28F775}" type="sibTrans" cxnId="{FD79A3FC-C21A-4F28-AA9D-1EF58903703A}">
      <dgm:prSet/>
      <dgm:spPr/>
      <dgm:t>
        <a:bodyPr/>
        <a:lstStyle/>
        <a:p>
          <a:endParaRPr lang="en-US" sz="1050"/>
        </a:p>
      </dgm:t>
    </dgm:pt>
    <dgm:pt modelId="{F44D83DA-BD2B-4D56-8894-66E5F0E92C9F}">
      <dgm:prSet phldrT="[Text]" custT="1"/>
      <dgm:spPr/>
      <dgm:t>
        <a:bodyPr/>
        <a:lstStyle/>
        <a:p>
          <a:r>
            <a:rPr lang="en-US" sz="1400" dirty="0"/>
            <a:t>50 CT Scan Images</a:t>
          </a:r>
        </a:p>
      </dgm:t>
    </dgm:pt>
    <dgm:pt modelId="{F3D6CAE5-A97E-4796-AAAA-9BE108F49383}" type="parTrans" cxnId="{B71F10EB-D062-49DC-8EF0-6B30FF9ADD2D}">
      <dgm:prSet/>
      <dgm:spPr/>
      <dgm:t>
        <a:bodyPr/>
        <a:lstStyle/>
        <a:p>
          <a:endParaRPr lang="en-US" sz="1050"/>
        </a:p>
      </dgm:t>
    </dgm:pt>
    <dgm:pt modelId="{4062E96D-AC07-4B0C-9ACB-5B84B31112A4}" type="sibTrans" cxnId="{B71F10EB-D062-49DC-8EF0-6B30FF9ADD2D}">
      <dgm:prSet/>
      <dgm:spPr/>
      <dgm:t>
        <a:bodyPr/>
        <a:lstStyle/>
        <a:p>
          <a:endParaRPr lang="en-US" sz="1050"/>
        </a:p>
      </dgm:t>
    </dgm:pt>
    <dgm:pt modelId="{2A6A6488-9766-4F6D-B48A-645C4165F4E6}">
      <dgm:prSet custT="1"/>
      <dgm:spPr/>
      <dgm:t>
        <a:bodyPr/>
        <a:lstStyle/>
        <a:p>
          <a:r>
            <a:rPr lang="en-US" sz="1400" dirty="0"/>
            <a:t>Data Processing</a:t>
          </a:r>
        </a:p>
      </dgm:t>
    </dgm:pt>
    <dgm:pt modelId="{F724D365-E55A-4945-B8DE-FD98A19E372E}" type="parTrans" cxnId="{607A1EFD-AF9F-40BF-B117-5EECCC18B175}">
      <dgm:prSet/>
      <dgm:spPr/>
      <dgm:t>
        <a:bodyPr/>
        <a:lstStyle/>
        <a:p>
          <a:endParaRPr lang="en-US"/>
        </a:p>
      </dgm:t>
    </dgm:pt>
    <dgm:pt modelId="{B577A316-FD4C-4592-8210-83F36DC2A38E}" type="sibTrans" cxnId="{607A1EFD-AF9F-40BF-B117-5EECCC18B175}">
      <dgm:prSet/>
      <dgm:spPr/>
      <dgm:t>
        <a:bodyPr/>
        <a:lstStyle/>
        <a:p>
          <a:endParaRPr lang="en-US"/>
        </a:p>
      </dgm:t>
    </dgm:pt>
    <dgm:pt modelId="{48AC4F25-102C-4CF8-9FF8-2659E3871107}">
      <dgm:prSet custT="1"/>
      <dgm:spPr/>
      <dgm:t>
        <a:bodyPr/>
        <a:lstStyle/>
        <a:p>
          <a:r>
            <a:rPr lang="en-US" sz="1400" dirty="0"/>
            <a:t>Model Building</a:t>
          </a:r>
        </a:p>
      </dgm:t>
    </dgm:pt>
    <dgm:pt modelId="{B5C19BE1-A4B6-411B-A17B-545F6DCC57FB}" type="parTrans" cxnId="{756AF6A6-96E9-4582-BCC7-8B5BFA400814}">
      <dgm:prSet/>
      <dgm:spPr/>
      <dgm:t>
        <a:bodyPr/>
        <a:lstStyle/>
        <a:p>
          <a:endParaRPr lang="en-US"/>
        </a:p>
      </dgm:t>
    </dgm:pt>
    <dgm:pt modelId="{ACAE3C30-884A-46CD-A75D-4B3DF82DB397}" type="sibTrans" cxnId="{756AF6A6-96E9-4582-BCC7-8B5BFA400814}">
      <dgm:prSet/>
      <dgm:spPr/>
      <dgm:t>
        <a:bodyPr/>
        <a:lstStyle/>
        <a:p>
          <a:endParaRPr lang="en-US"/>
        </a:p>
      </dgm:t>
    </dgm:pt>
    <dgm:pt modelId="{1651B54E-1E16-40DE-8E71-629FB6E16C76}">
      <dgm:prSet/>
      <dgm:spPr/>
      <dgm:t>
        <a:bodyPr/>
        <a:lstStyle/>
        <a:p>
          <a:r>
            <a:rPr lang="en-US" dirty="0"/>
            <a:t>Research Findings</a:t>
          </a:r>
        </a:p>
      </dgm:t>
    </dgm:pt>
    <dgm:pt modelId="{96DEAE19-573A-418D-84F5-C89163378E24}" type="parTrans" cxnId="{73FC854F-F30A-4028-8B27-C21D82F5D27E}">
      <dgm:prSet/>
      <dgm:spPr/>
      <dgm:t>
        <a:bodyPr/>
        <a:lstStyle/>
        <a:p>
          <a:endParaRPr lang="en-US"/>
        </a:p>
      </dgm:t>
    </dgm:pt>
    <dgm:pt modelId="{0D105678-807E-4495-8704-A3CB1ECF086D}" type="sibTrans" cxnId="{73FC854F-F30A-4028-8B27-C21D82F5D27E}">
      <dgm:prSet/>
      <dgm:spPr/>
      <dgm:t>
        <a:bodyPr/>
        <a:lstStyle/>
        <a:p>
          <a:endParaRPr lang="en-US"/>
        </a:p>
      </dgm:t>
    </dgm:pt>
    <dgm:pt modelId="{B7B64A18-C1DA-4EA6-A830-0F540DE882A7}" type="pres">
      <dgm:prSet presAssocID="{A7FFEAB9-6C97-4CB5-8E4B-95C30EE94C6B}" presName="Name0" presStyleCnt="0">
        <dgm:presLayoutVars>
          <dgm:dir/>
          <dgm:animLvl val="lvl"/>
          <dgm:resizeHandles val="exact"/>
        </dgm:presLayoutVars>
      </dgm:prSet>
      <dgm:spPr/>
    </dgm:pt>
    <dgm:pt modelId="{4C9C8730-C0C0-4086-A1EA-482DC13EC70E}" type="pres">
      <dgm:prSet presAssocID="{B02537CB-EDA9-4A9E-A5BC-A2489FFE4346}" presName="vertFlow" presStyleCnt="0"/>
      <dgm:spPr/>
    </dgm:pt>
    <dgm:pt modelId="{2481E211-50AD-43EC-BC8E-14AFD96B492F}" type="pres">
      <dgm:prSet presAssocID="{B02537CB-EDA9-4A9E-A5BC-A2489FFE4346}" presName="header" presStyleLbl="node1" presStyleIdx="0" presStyleCnt="1"/>
      <dgm:spPr/>
    </dgm:pt>
    <dgm:pt modelId="{5B879B14-3EA9-4571-99D7-DB99821DE45E}" type="pres">
      <dgm:prSet presAssocID="{EF2DE883-1B01-4AA3-BFB0-193710CBD2E1}" presName="parTrans" presStyleLbl="sibTrans2D1" presStyleIdx="0" presStyleCnt="5"/>
      <dgm:spPr/>
    </dgm:pt>
    <dgm:pt modelId="{0BD1498E-1C95-4E98-8AB8-10DA137D4836}" type="pres">
      <dgm:prSet presAssocID="{4CE009B7-8558-486C-853E-65B195A23867}" presName="child" presStyleLbl="alignAccFollowNode1" presStyleIdx="0" presStyleCnt="5">
        <dgm:presLayoutVars>
          <dgm:chMax val="0"/>
          <dgm:bulletEnabled val="1"/>
        </dgm:presLayoutVars>
      </dgm:prSet>
      <dgm:spPr/>
    </dgm:pt>
    <dgm:pt modelId="{20CDE482-E51F-4131-998B-31D613FA69C7}" type="pres">
      <dgm:prSet presAssocID="{9C5AF20E-F03F-485E-8EE2-E8C64B28F775}" presName="sibTrans" presStyleLbl="sibTrans2D1" presStyleIdx="1" presStyleCnt="5"/>
      <dgm:spPr/>
    </dgm:pt>
    <dgm:pt modelId="{A756690B-9163-4A73-9A22-3A0D32FF36EB}" type="pres">
      <dgm:prSet presAssocID="{F44D83DA-BD2B-4D56-8894-66E5F0E92C9F}" presName="child" presStyleLbl="alignAccFollowNode1" presStyleIdx="1" presStyleCnt="5">
        <dgm:presLayoutVars>
          <dgm:chMax val="0"/>
          <dgm:bulletEnabled val="1"/>
        </dgm:presLayoutVars>
      </dgm:prSet>
      <dgm:spPr/>
    </dgm:pt>
    <dgm:pt modelId="{1BF1A624-B2F2-40FA-9487-A033F3B885A6}" type="pres">
      <dgm:prSet presAssocID="{4062E96D-AC07-4B0C-9ACB-5B84B31112A4}" presName="sibTrans" presStyleLbl="sibTrans2D1" presStyleIdx="2" presStyleCnt="5"/>
      <dgm:spPr/>
    </dgm:pt>
    <dgm:pt modelId="{1EC67CA7-C6DE-4594-AC57-81A80A63EDBF}" type="pres">
      <dgm:prSet presAssocID="{2A6A6488-9766-4F6D-B48A-645C4165F4E6}" presName="child" presStyleLbl="alignAccFollowNode1" presStyleIdx="2" presStyleCnt="5">
        <dgm:presLayoutVars>
          <dgm:chMax val="0"/>
          <dgm:bulletEnabled val="1"/>
        </dgm:presLayoutVars>
      </dgm:prSet>
      <dgm:spPr/>
    </dgm:pt>
    <dgm:pt modelId="{94F61313-FEEF-4ABF-99B4-84713378DE62}" type="pres">
      <dgm:prSet presAssocID="{B577A316-FD4C-4592-8210-83F36DC2A38E}" presName="sibTrans" presStyleLbl="sibTrans2D1" presStyleIdx="3" presStyleCnt="5"/>
      <dgm:spPr/>
    </dgm:pt>
    <dgm:pt modelId="{C264CEFD-D4A0-452E-A35C-2F730A420393}" type="pres">
      <dgm:prSet presAssocID="{48AC4F25-102C-4CF8-9FF8-2659E3871107}" presName="child" presStyleLbl="alignAccFollowNode1" presStyleIdx="3" presStyleCnt="5">
        <dgm:presLayoutVars>
          <dgm:chMax val="0"/>
          <dgm:bulletEnabled val="1"/>
        </dgm:presLayoutVars>
      </dgm:prSet>
      <dgm:spPr/>
    </dgm:pt>
    <dgm:pt modelId="{02629061-609A-40F0-A362-E4C29E620323}" type="pres">
      <dgm:prSet presAssocID="{ACAE3C30-884A-46CD-A75D-4B3DF82DB397}" presName="sibTrans" presStyleLbl="sibTrans2D1" presStyleIdx="4" presStyleCnt="5"/>
      <dgm:spPr/>
    </dgm:pt>
    <dgm:pt modelId="{309723F3-2176-4054-9404-474988805F10}" type="pres">
      <dgm:prSet presAssocID="{1651B54E-1E16-40DE-8E71-629FB6E16C76}" presName="child" presStyleLbl="alignAccFollowNode1" presStyleIdx="4" presStyleCnt="5">
        <dgm:presLayoutVars>
          <dgm:chMax val="0"/>
          <dgm:bulletEnabled val="1"/>
        </dgm:presLayoutVars>
      </dgm:prSet>
      <dgm:spPr/>
    </dgm:pt>
  </dgm:ptLst>
  <dgm:cxnLst>
    <dgm:cxn modelId="{BFB7FA00-D9D7-4794-9C7D-DD82B05D575C}" srcId="{A7FFEAB9-6C97-4CB5-8E4B-95C30EE94C6B}" destId="{B02537CB-EDA9-4A9E-A5BC-A2489FFE4346}" srcOrd="0" destOrd="0" parTransId="{9B3E3C8A-EAC3-438B-8FC7-A5E6ADDA89A3}" sibTransId="{2F0387BF-C41E-4B89-B4D6-AD7EFDE9891A}"/>
    <dgm:cxn modelId="{8ADAA22F-3552-4536-82DB-5595440468D4}" type="presOf" srcId="{A7FFEAB9-6C97-4CB5-8E4B-95C30EE94C6B}" destId="{B7B64A18-C1DA-4EA6-A830-0F540DE882A7}" srcOrd="0" destOrd="0" presId="urn:microsoft.com/office/officeart/2005/8/layout/lProcess1"/>
    <dgm:cxn modelId="{69F4B734-2954-4687-B960-EF67F9DAF6E6}" type="presOf" srcId="{4062E96D-AC07-4B0C-9ACB-5B84B31112A4}" destId="{1BF1A624-B2F2-40FA-9487-A033F3B885A6}" srcOrd="0" destOrd="0" presId="urn:microsoft.com/office/officeart/2005/8/layout/lProcess1"/>
    <dgm:cxn modelId="{DFE2DA35-5FE6-45CC-9F35-BD22194DC226}" type="presOf" srcId="{B577A316-FD4C-4592-8210-83F36DC2A38E}" destId="{94F61313-FEEF-4ABF-99B4-84713378DE62}" srcOrd="0" destOrd="0" presId="urn:microsoft.com/office/officeart/2005/8/layout/lProcess1"/>
    <dgm:cxn modelId="{10038D4A-86B2-453C-8D12-3D8EB746879A}" type="presOf" srcId="{ACAE3C30-884A-46CD-A75D-4B3DF82DB397}" destId="{02629061-609A-40F0-A362-E4C29E620323}" srcOrd="0" destOrd="0" presId="urn:microsoft.com/office/officeart/2005/8/layout/lProcess1"/>
    <dgm:cxn modelId="{DCED5D6F-228D-446B-B83B-45095576F86A}" type="presOf" srcId="{2A6A6488-9766-4F6D-B48A-645C4165F4E6}" destId="{1EC67CA7-C6DE-4594-AC57-81A80A63EDBF}" srcOrd="0" destOrd="0" presId="urn:microsoft.com/office/officeart/2005/8/layout/lProcess1"/>
    <dgm:cxn modelId="{73FC854F-F30A-4028-8B27-C21D82F5D27E}" srcId="{B02537CB-EDA9-4A9E-A5BC-A2489FFE4346}" destId="{1651B54E-1E16-40DE-8E71-629FB6E16C76}" srcOrd="4" destOrd="0" parTransId="{96DEAE19-573A-418D-84F5-C89163378E24}" sibTransId="{0D105678-807E-4495-8704-A3CB1ECF086D}"/>
    <dgm:cxn modelId="{0F2EC975-726C-47DA-B13C-78D9005B703D}" type="presOf" srcId="{48AC4F25-102C-4CF8-9FF8-2659E3871107}" destId="{C264CEFD-D4A0-452E-A35C-2F730A420393}" srcOrd="0" destOrd="0" presId="urn:microsoft.com/office/officeart/2005/8/layout/lProcess1"/>
    <dgm:cxn modelId="{9B57B296-BF0C-4189-B8F7-641B15747302}" type="presOf" srcId="{F44D83DA-BD2B-4D56-8894-66E5F0E92C9F}" destId="{A756690B-9163-4A73-9A22-3A0D32FF36EB}" srcOrd="0" destOrd="0" presId="urn:microsoft.com/office/officeart/2005/8/layout/lProcess1"/>
    <dgm:cxn modelId="{756AF6A6-96E9-4582-BCC7-8B5BFA400814}" srcId="{B02537CB-EDA9-4A9E-A5BC-A2489FFE4346}" destId="{48AC4F25-102C-4CF8-9FF8-2659E3871107}" srcOrd="3" destOrd="0" parTransId="{B5C19BE1-A4B6-411B-A17B-545F6DCC57FB}" sibTransId="{ACAE3C30-884A-46CD-A75D-4B3DF82DB397}"/>
    <dgm:cxn modelId="{204494BC-1BC7-4B8F-942F-FEBAC41C77E8}" type="presOf" srcId="{EF2DE883-1B01-4AA3-BFB0-193710CBD2E1}" destId="{5B879B14-3EA9-4571-99D7-DB99821DE45E}" srcOrd="0" destOrd="0" presId="urn:microsoft.com/office/officeart/2005/8/layout/lProcess1"/>
    <dgm:cxn modelId="{C361D6BF-26F5-4C64-8EED-FB2C682F5CF4}" type="presOf" srcId="{B02537CB-EDA9-4A9E-A5BC-A2489FFE4346}" destId="{2481E211-50AD-43EC-BC8E-14AFD96B492F}" srcOrd="0" destOrd="0" presId="urn:microsoft.com/office/officeart/2005/8/layout/lProcess1"/>
    <dgm:cxn modelId="{1F5F4BC1-6398-4823-8A1A-72EE38B56972}" type="presOf" srcId="{4CE009B7-8558-486C-853E-65B195A23867}" destId="{0BD1498E-1C95-4E98-8AB8-10DA137D4836}" srcOrd="0" destOrd="0" presId="urn:microsoft.com/office/officeart/2005/8/layout/lProcess1"/>
    <dgm:cxn modelId="{7B4704C8-D36F-4DD7-8277-9FFAC3EA1410}" type="presOf" srcId="{1651B54E-1E16-40DE-8E71-629FB6E16C76}" destId="{309723F3-2176-4054-9404-474988805F10}" srcOrd="0" destOrd="0" presId="urn:microsoft.com/office/officeart/2005/8/layout/lProcess1"/>
    <dgm:cxn modelId="{B71F10EB-D062-49DC-8EF0-6B30FF9ADD2D}" srcId="{B02537CB-EDA9-4A9E-A5BC-A2489FFE4346}" destId="{F44D83DA-BD2B-4D56-8894-66E5F0E92C9F}" srcOrd="1" destOrd="0" parTransId="{F3D6CAE5-A97E-4796-AAAA-9BE108F49383}" sibTransId="{4062E96D-AC07-4B0C-9ACB-5B84B31112A4}"/>
    <dgm:cxn modelId="{81AC43EB-39DD-4ED2-AEC0-009888924166}" type="presOf" srcId="{9C5AF20E-F03F-485E-8EE2-E8C64B28F775}" destId="{20CDE482-E51F-4131-998B-31D613FA69C7}" srcOrd="0" destOrd="0" presId="urn:microsoft.com/office/officeart/2005/8/layout/lProcess1"/>
    <dgm:cxn modelId="{FD79A3FC-C21A-4F28-AA9D-1EF58903703A}" srcId="{B02537CB-EDA9-4A9E-A5BC-A2489FFE4346}" destId="{4CE009B7-8558-486C-853E-65B195A23867}" srcOrd="0" destOrd="0" parTransId="{EF2DE883-1B01-4AA3-BFB0-193710CBD2E1}" sibTransId="{9C5AF20E-F03F-485E-8EE2-E8C64B28F775}"/>
    <dgm:cxn modelId="{607A1EFD-AF9F-40BF-B117-5EECCC18B175}" srcId="{B02537CB-EDA9-4A9E-A5BC-A2489FFE4346}" destId="{2A6A6488-9766-4F6D-B48A-645C4165F4E6}" srcOrd="2" destOrd="0" parTransId="{F724D365-E55A-4945-B8DE-FD98A19E372E}" sibTransId="{B577A316-FD4C-4592-8210-83F36DC2A38E}"/>
    <dgm:cxn modelId="{00D4060B-1B70-44C8-AAB1-36A5ED1EE303}" type="presParOf" srcId="{B7B64A18-C1DA-4EA6-A830-0F540DE882A7}" destId="{4C9C8730-C0C0-4086-A1EA-482DC13EC70E}" srcOrd="0" destOrd="0" presId="urn:microsoft.com/office/officeart/2005/8/layout/lProcess1"/>
    <dgm:cxn modelId="{7E083699-EA51-4534-836D-98BC4685F978}" type="presParOf" srcId="{4C9C8730-C0C0-4086-A1EA-482DC13EC70E}" destId="{2481E211-50AD-43EC-BC8E-14AFD96B492F}" srcOrd="0" destOrd="0" presId="urn:microsoft.com/office/officeart/2005/8/layout/lProcess1"/>
    <dgm:cxn modelId="{1246BA09-F7CC-48C5-BEF5-15D525042F3C}" type="presParOf" srcId="{4C9C8730-C0C0-4086-A1EA-482DC13EC70E}" destId="{5B879B14-3EA9-4571-99D7-DB99821DE45E}" srcOrd="1" destOrd="0" presId="urn:microsoft.com/office/officeart/2005/8/layout/lProcess1"/>
    <dgm:cxn modelId="{7BB2D59E-1939-4F52-BBFA-FA4C82AE20B9}" type="presParOf" srcId="{4C9C8730-C0C0-4086-A1EA-482DC13EC70E}" destId="{0BD1498E-1C95-4E98-8AB8-10DA137D4836}" srcOrd="2" destOrd="0" presId="urn:microsoft.com/office/officeart/2005/8/layout/lProcess1"/>
    <dgm:cxn modelId="{7DE299B4-D103-452D-B146-BE974CE5A962}" type="presParOf" srcId="{4C9C8730-C0C0-4086-A1EA-482DC13EC70E}" destId="{20CDE482-E51F-4131-998B-31D613FA69C7}" srcOrd="3" destOrd="0" presId="urn:microsoft.com/office/officeart/2005/8/layout/lProcess1"/>
    <dgm:cxn modelId="{AD4A125B-B52E-417E-B27C-D063060804AD}" type="presParOf" srcId="{4C9C8730-C0C0-4086-A1EA-482DC13EC70E}" destId="{A756690B-9163-4A73-9A22-3A0D32FF36EB}" srcOrd="4" destOrd="0" presId="urn:microsoft.com/office/officeart/2005/8/layout/lProcess1"/>
    <dgm:cxn modelId="{92B2C434-E53B-4561-A9A3-8415F1903A5C}" type="presParOf" srcId="{4C9C8730-C0C0-4086-A1EA-482DC13EC70E}" destId="{1BF1A624-B2F2-40FA-9487-A033F3B885A6}" srcOrd="5" destOrd="0" presId="urn:microsoft.com/office/officeart/2005/8/layout/lProcess1"/>
    <dgm:cxn modelId="{6CBE1CED-618A-4FE7-8AC3-76ADE1201D0E}" type="presParOf" srcId="{4C9C8730-C0C0-4086-A1EA-482DC13EC70E}" destId="{1EC67CA7-C6DE-4594-AC57-81A80A63EDBF}" srcOrd="6" destOrd="0" presId="urn:microsoft.com/office/officeart/2005/8/layout/lProcess1"/>
    <dgm:cxn modelId="{1A436FB0-4B16-48AA-8775-33F21D5F0B4D}" type="presParOf" srcId="{4C9C8730-C0C0-4086-A1EA-482DC13EC70E}" destId="{94F61313-FEEF-4ABF-99B4-84713378DE62}" srcOrd="7" destOrd="0" presId="urn:microsoft.com/office/officeart/2005/8/layout/lProcess1"/>
    <dgm:cxn modelId="{039A77EB-6E2E-4D71-B822-A8AA1497569F}" type="presParOf" srcId="{4C9C8730-C0C0-4086-A1EA-482DC13EC70E}" destId="{C264CEFD-D4A0-452E-A35C-2F730A420393}" srcOrd="8" destOrd="0" presId="urn:microsoft.com/office/officeart/2005/8/layout/lProcess1"/>
    <dgm:cxn modelId="{0B15D3E1-D890-4003-98A1-11E4B0CB86AA}" type="presParOf" srcId="{4C9C8730-C0C0-4086-A1EA-482DC13EC70E}" destId="{02629061-609A-40F0-A362-E4C29E620323}" srcOrd="9" destOrd="0" presId="urn:microsoft.com/office/officeart/2005/8/layout/lProcess1"/>
    <dgm:cxn modelId="{CA3D5764-C097-4A2A-8AD9-A3C0FA94897A}" type="presParOf" srcId="{4C9C8730-C0C0-4086-A1EA-482DC13EC70E}" destId="{309723F3-2176-4054-9404-474988805F10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FFEAB9-6C97-4CB5-8E4B-95C30EE94C6B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2537CB-EDA9-4A9E-A5BC-A2489FFE4346}">
      <dgm:prSet phldrT="[Text]" custT="1"/>
      <dgm:spPr/>
      <dgm:t>
        <a:bodyPr/>
        <a:lstStyle/>
        <a:p>
          <a:r>
            <a:rPr lang="en-US" sz="1400" dirty="0"/>
            <a:t>Institution C</a:t>
          </a:r>
        </a:p>
      </dgm:t>
    </dgm:pt>
    <dgm:pt modelId="{9B3E3C8A-EAC3-438B-8FC7-A5E6ADDA89A3}" type="parTrans" cxnId="{BFB7FA00-D9D7-4794-9C7D-DD82B05D575C}">
      <dgm:prSet/>
      <dgm:spPr/>
      <dgm:t>
        <a:bodyPr/>
        <a:lstStyle/>
        <a:p>
          <a:endParaRPr lang="en-US" sz="1050"/>
        </a:p>
      </dgm:t>
    </dgm:pt>
    <dgm:pt modelId="{2F0387BF-C41E-4B89-B4D6-AD7EFDE9891A}" type="sibTrans" cxnId="{BFB7FA00-D9D7-4794-9C7D-DD82B05D575C}">
      <dgm:prSet/>
      <dgm:spPr/>
      <dgm:t>
        <a:bodyPr/>
        <a:lstStyle/>
        <a:p>
          <a:endParaRPr lang="en-US" sz="1050"/>
        </a:p>
      </dgm:t>
    </dgm:pt>
    <dgm:pt modelId="{4CE009B7-8558-486C-853E-65B195A23867}">
      <dgm:prSet phldrT="[Text]" custT="1"/>
      <dgm:spPr/>
      <dgm:t>
        <a:bodyPr/>
        <a:lstStyle/>
        <a:p>
          <a:r>
            <a:rPr lang="en-US" sz="1400" dirty="0"/>
            <a:t>China</a:t>
          </a:r>
        </a:p>
      </dgm:t>
    </dgm:pt>
    <dgm:pt modelId="{EF2DE883-1B01-4AA3-BFB0-193710CBD2E1}" type="parTrans" cxnId="{FD79A3FC-C21A-4F28-AA9D-1EF58903703A}">
      <dgm:prSet/>
      <dgm:spPr/>
      <dgm:t>
        <a:bodyPr/>
        <a:lstStyle/>
        <a:p>
          <a:endParaRPr lang="en-US" sz="1050"/>
        </a:p>
      </dgm:t>
    </dgm:pt>
    <dgm:pt modelId="{9C5AF20E-F03F-485E-8EE2-E8C64B28F775}" type="sibTrans" cxnId="{FD79A3FC-C21A-4F28-AA9D-1EF58903703A}">
      <dgm:prSet/>
      <dgm:spPr/>
      <dgm:t>
        <a:bodyPr/>
        <a:lstStyle/>
        <a:p>
          <a:endParaRPr lang="en-US" sz="1050"/>
        </a:p>
      </dgm:t>
    </dgm:pt>
    <dgm:pt modelId="{F44D83DA-BD2B-4D56-8894-66E5F0E92C9F}">
      <dgm:prSet phldrT="[Text]" custT="1"/>
      <dgm:spPr/>
      <dgm:t>
        <a:bodyPr/>
        <a:lstStyle/>
        <a:p>
          <a:r>
            <a:rPr lang="en-US" sz="1400" dirty="0"/>
            <a:t>5000 CT Scan Images</a:t>
          </a:r>
        </a:p>
      </dgm:t>
    </dgm:pt>
    <dgm:pt modelId="{F3D6CAE5-A97E-4796-AAAA-9BE108F49383}" type="parTrans" cxnId="{B71F10EB-D062-49DC-8EF0-6B30FF9ADD2D}">
      <dgm:prSet/>
      <dgm:spPr/>
      <dgm:t>
        <a:bodyPr/>
        <a:lstStyle/>
        <a:p>
          <a:endParaRPr lang="en-US" sz="1050"/>
        </a:p>
      </dgm:t>
    </dgm:pt>
    <dgm:pt modelId="{4062E96D-AC07-4B0C-9ACB-5B84B31112A4}" type="sibTrans" cxnId="{B71F10EB-D062-49DC-8EF0-6B30FF9ADD2D}">
      <dgm:prSet/>
      <dgm:spPr/>
      <dgm:t>
        <a:bodyPr/>
        <a:lstStyle/>
        <a:p>
          <a:endParaRPr lang="en-US" sz="1050"/>
        </a:p>
      </dgm:t>
    </dgm:pt>
    <dgm:pt modelId="{2A6A6488-9766-4F6D-B48A-645C4165F4E6}">
      <dgm:prSet custT="1"/>
      <dgm:spPr/>
      <dgm:t>
        <a:bodyPr/>
        <a:lstStyle/>
        <a:p>
          <a:r>
            <a:rPr lang="en-US" sz="1400" dirty="0"/>
            <a:t>Data Processing</a:t>
          </a:r>
        </a:p>
      </dgm:t>
    </dgm:pt>
    <dgm:pt modelId="{F724D365-E55A-4945-B8DE-FD98A19E372E}" type="parTrans" cxnId="{607A1EFD-AF9F-40BF-B117-5EECCC18B175}">
      <dgm:prSet/>
      <dgm:spPr/>
      <dgm:t>
        <a:bodyPr/>
        <a:lstStyle/>
        <a:p>
          <a:endParaRPr lang="en-US"/>
        </a:p>
      </dgm:t>
    </dgm:pt>
    <dgm:pt modelId="{B577A316-FD4C-4592-8210-83F36DC2A38E}" type="sibTrans" cxnId="{607A1EFD-AF9F-40BF-B117-5EECCC18B175}">
      <dgm:prSet/>
      <dgm:spPr/>
      <dgm:t>
        <a:bodyPr/>
        <a:lstStyle/>
        <a:p>
          <a:endParaRPr lang="en-US"/>
        </a:p>
      </dgm:t>
    </dgm:pt>
    <dgm:pt modelId="{48AC4F25-102C-4CF8-9FF8-2659E3871107}">
      <dgm:prSet custT="1"/>
      <dgm:spPr/>
      <dgm:t>
        <a:bodyPr/>
        <a:lstStyle/>
        <a:p>
          <a:r>
            <a:rPr lang="en-US" sz="1400" dirty="0"/>
            <a:t>Model Building</a:t>
          </a:r>
        </a:p>
      </dgm:t>
    </dgm:pt>
    <dgm:pt modelId="{B5C19BE1-A4B6-411B-A17B-545F6DCC57FB}" type="parTrans" cxnId="{756AF6A6-96E9-4582-BCC7-8B5BFA400814}">
      <dgm:prSet/>
      <dgm:spPr/>
      <dgm:t>
        <a:bodyPr/>
        <a:lstStyle/>
        <a:p>
          <a:endParaRPr lang="en-US"/>
        </a:p>
      </dgm:t>
    </dgm:pt>
    <dgm:pt modelId="{ACAE3C30-884A-46CD-A75D-4B3DF82DB397}" type="sibTrans" cxnId="{756AF6A6-96E9-4582-BCC7-8B5BFA400814}">
      <dgm:prSet/>
      <dgm:spPr/>
      <dgm:t>
        <a:bodyPr/>
        <a:lstStyle/>
        <a:p>
          <a:endParaRPr lang="en-US"/>
        </a:p>
      </dgm:t>
    </dgm:pt>
    <dgm:pt modelId="{1651B54E-1E16-40DE-8E71-629FB6E16C76}">
      <dgm:prSet/>
      <dgm:spPr/>
      <dgm:t>
        <a:bodyPr/>
        <a:lstStyle/>
        <a:p>
          <a:r>
            <a:rPr lang="en-US" dirty="0"/>
            <a:t>Research Findings</a:t>
          </a:r>
        </a:p>
      </dgm:t>
    </dgm:pt>
    <dgm:pt modelId="{96DEAE19-573A-418D-84F5-C89163378E24}" type="parTrans" cxnId="{73FC854F-F30A-4028-8B27-C21D82F5D27E}">
      <dgm:prSet/>
      <dgm:spPr/>
      <dgm:t>
        <a:bodyPr/>
        <a:lstStyle/>
        <a:p>
          <a:endParaRPr lang="en-US"/>
        </a:p>
      </dgm:t>
    </dgm:pt>
    <dgm:pt modelId="{0D105678-807E-4495-8704-A3CB1ECF086D}" type="sibTrans" cxnId="{73FC854F-F30A-4028-8B27-C21D82F5D27E}">
      <dgm:prSet/>
      <dgm:spPr/>
      <dgm:t>
        <a:bodyPr/>
        <a:lstStyle/>
        <a:p>
          <a:endParaRPr lang="en-US"/>
        </a:p>
      </dgm:t>
    </dgm:pt>
    <dgm:pt modelId="{B7B64A18-C1DA-4EA6-A830-0F540DE882A7}" type="pres">
      <dgm:prSet presAssocID="{A7FFEAB9-6C97-4CB5-8E4B-95C30EE94C6B}" presName="Name0" presStyleCnt="0">
        <dgm:presLayoutVars>
          <dgm:dir/>
          <dgm:animLvl val="lvl"/>
          <dgm:resizeHandles val="exact"/>
        </dgm:presLayoutVars>
      </dgm:prSet>
      <dgm:spPr/>
    </dgm:pt>
    <dgm:pt modelId="{4C9C8730-C0C0-4086-A1EA-482DC13EC70E}" type="pres">
      <dgm:prSet presAssocID="{B02537CB-EDA9-4A9E-A5BC-A2489FFE4346}" presName="vertFlow" presStyleCnt="0"/>
      <dgm:spPr/>
    </dgm:pt>
    <dgm:pt modelId="{2481E211-50AD-43EC-BC8E-14AFD96B492F}" type="pres">
      <dgm:prSet presAssocID="{B02537CB-EDA9-4A9E-A5BC-A2489FFE4346}" presName="header" presStyleLbl="node1" presStyleIdx="0" presStyleCnt="1"/>
      <dgm:spPr/>
    </dgm:pt>
    <dgm:pt modelId="{5B879B14-3EA9-4571-99D7-DB99821DE45E}" type="pres">
      <dgm:prSet presAssocID="{EF2DE883-1B01-4AA3-BFB0-193710CBD2E1}" presName="parTrans" presStyleLbl="sibTrans2D1" presStyleIdx="0" presStyleCnt="5"/>
      <dgm:spPr/>
    </dgm:pt>
    <dgm:pt modelId="{0BD1498E-1C95-4E98-8AB8-10DA137D4836}" type="pres">
      <dgm:prSet presAssocID="{4CE009B7-8558-486C-853E-65B195A23867}" presName="child" presStyleLbl="alignAccFollowNode1" presStyleIdx="0" presStyleCnt="5">
        <dgm:presLayoutVars>
          <dgm:chMax val="0"/>
          <dgm:bulletEnabled val="1"/>
        </dgm:presLayoutVars>
      </dgm:prSet>
      <dgm:spPr/>
    </dgm:pt>
    <dgm:pt modelId="{20CDE482-E51F-4131-998B-31D613FA69C7}" type="pres">
      <dgm:prSet presAssocID="{9C5AF20E-F03F-485E-8EE2-E8C64B28F775}" presName="sibTrans" presStyleLbl="sibTrans2D1" presStyleIdx="1" presStyleCnt="5"/>
      <dgm:spPr/>
    </dgm:pt>
    <dgm:pt modelId="{A756690B-9163-4A73-9A22-3A0D32FF36EB}" type="pres">
      <dgm:prSet presAssocID="{F44D83DA-BD2B-4D56-8894-66E5F0E92C9F}" presName="child" presStyleLbl="alignAccFollowNode1" presStyleIdx="1" presStyleCnt="5">
        <dgm:presLayoutVars>
          <dgm:chMax val="0"/>
          <dgm:bulletEnabled val="1"/>
        </dgm:presLayoutVars>
      </dgm:prSet>
      <dgm:spPr/>
    </dgm:pt>
    <dgm:pt modelId="{1BF1A624-B2F2-40FA-9487-A033F3B885A6}" type="pres">
      <dgm:prSet presAssocID="{4062E96D-AC07-4B0C-9ACB-5B84B31112A4}" presName="sibTrans" presStyleLbl="sibTrans2D1" presStyleIdx="2" presStyleCnt="5"/>
      <dgm:spPr/>
    </dgm:pt>
    <dgm:pt modelId="{1EC67CA7-C6DE-4594-AC57-81A80A63EDBF}" type="pres">
      <dgm:prSet presAssocID="{2A6A6488-9766-4F6D-B48A-645C4165F4E6}" presName="child" presStyleLbl="alignAccFollowNode1" presStyleIdx="2" presStyleCnt="5">
        <dgm:presLayoutVars>
          <dgm:chMax val="0"/>
          <dgm:bulletEnabled val="1"/>
        </dgm:presLayoutVars>
      </dgm:prSet>
      <dgm:spPr/>
    </dgm:pt>
    <dgm:pt modelId="{94F61313-FEEF-4ABF-99B4-84713378DE62}" type="pres">
      <dgm:prSet presAssocID="{B577A316-FD4C-4592-8210-83F36DC2A38E}" presName="sibTrans" presStyleLbl="sibTrans2D1" presStyleIdx="3" presStyleCnt="5"/>
      <dgm:spPr/>
    </dgm:pt>
    <dgm:pt modelId="{C264CEFD-D4A0-452E-A35C-2F730A420393}" type="pres">
      <dgm:prSet presAssocID="{48AC4F25-102C-4CF8-9FF8-2659E3871107}" presName="child" presStyleLbl="alignAccFollowNode1" presStyleIdx="3" presStyleCnt="5">
        <dgm:presLayoutVars>
          <dgm:chMax val="0"/>
          <dgm:bulletEnabled val="1"/>
        </dgm:presLayoutVars>
      </dgm:prSet>
      <dgm:spPr/>
    </dgm:pt>
    <dgm:pt modelId="{02629061-609A-40F0-A362-E4C29E620323}" type="pres">
      <dgm:prSet presAssocID="{ACAE3C30-884A-46CD-A75D-4B3DF82DB397}" presName="sibTrans" presStyleLbl="sibTrans2D1" presStyleIdx="4" presStyleCnt="5"/>
      <dgm:spPr/>
    </dgm:pt>
    <dgm:pt modelId="{309723F3-2176-4054-9404-474988805F10}" type="pres">
      <dgm:prSet presAssocID="{1651B54E-1E16-40DE-8E71-629FB6E16C76}" presName="child" presStyleLbl="alignAccFollowNode1" presStyleIdx="4" presStyleCnt="5">
        <dgm:presLayoutVars>
          <dgm:chMax val="0"/>
          <dgm:bulletEnabled val="1"/>
        </dgm:presLayoutVars>
      </dgm:prSet>
      <dgm:spPr/>
    </dgm:pt>
  </dgm:ptLst>
  <dgm:cxnLst>
    <dgm:cxn modelId="{BFB7FA00-D9D7-4794-9C7D-DD82B05D575C}" srcId="{A7FFEAB9-6C97-4CB5-8E4B-95C30EE94C6B}" destId="{B02537CB-EDA9-4A9E-A5BC-A2489FFE4346}" srcOrd="0" destOrd="0" parTransId="{9B3E3C8A-EAC3-438B-8FC7-A5E6ADDA89A3}" sibTransId="{2F0387BF-C41E-4B89-B4D6-AD7EFDE9891A}"/>
    <dgm:cxn modelId="{8ADAA22F-3552-4536-82DB-5595440468D4}" type="presOf" srcId="{A7FFEAB9-6C97-4CB5-8E4B-95C30EE94C6B}" destId="{B7B64A18-C1DA-4EA6-A830-0F540DE882A7}" srcOrd="0" destOrd="0" presId="urn:microsoft.com/office/officeart/2005/8/layout/lProcess1"/>
    <dgm:cxn modelId="{69F4B734-2954-4687-B960-EF67F9DAF6E6}" type="presOf" srcId="{4062E96D-AC07-4B0C-9ACB-5B84B31112A4}" destId="{1BF1A624-B2F2-40FA-9487-A033F3B885A6}" srcOrd="0" destOrd="0" presId="urn:microsoft.com/office/officeart/2005/8/layout/lProcess1"/>
    <dgm:cxn modelId="{DFE2DA35-5FE6-45CC-9F35-BD22194DC226}" type="presOf" srcId="{B577A316-FD4C-4592-8210-83F36DC2A38E}" destId="{94F61313-FEEF-4ABF-99B4-84713378DE62}" srcOrd="0" destOrd="0" presId="urn:microsoft.com/office/officeart/2005/8/layout/lProcess1"/>
    <dgm:cxn modelId="{10038D4A-86B2-453C-8D12-3D8EB746879A}" type="presOf" srcId="{ACAE3C30-884A-46CD-A75D-4B3DF82DB397}" destId="{02629061-609A-40F0-A362-E4C29E620323}" srcOrd="0" destOrd="0" presId="urn:microsoft.com/office/officeart/2005/8/layout/lProcess1"/>
    <dgm:cxn modelId="{DCED5D6F-228D-446B-B83B-45095576F86A}" type="presOf" srcId="{2A6A6488-9766-4F6D-B48A-645C4165F4E6}" destId="{1EC67CA7-C6DE-4594-AC57-81A80A63EDBF}" srcOrd="0" destOrd="0" presId="urn:microsoft.com/office/officeart/2005/8/layout/lProcess1"/>
    <dgm:cxn modelId="{73FC854F-F30A-4028-8B27-C21D82F5D27E}" srcId="{B02537CB-EDA9-4A9E-A5BC-A2489FFE4346}" destId="{1651B54E-1E16-40DE-8E71-629FB6E16C76}" srcOrd="4" destOrd="0" parTransId="{96DEAE19-573A-418D-84F5-C89163378E24}" sibTransId="{0D105678-807E-4495-8704-A3CB1ECF086D}"/>
    <dgm:cxn modelId="{0F2EC975-726C-47DA-B13C-78D9005B703D}" type="presOf" srcId="{48AC4F25-102C-4CF8-9FF8-2659E3871107}" destId="{C264CEFD-D4A0-452E-A35C-2F730A420393}" srcOrd="0" destOrd="0" presId="urn:microsoft.com/office/officeart/2005/8/layout/lProcess1"/>
    <dgm:cxn modelId="{9B57B296-BF0C-4189-B8F7-641B15747302}" type="presOf" srcId="{F44D83DA-BD2B-4D56-8894-66E5F0E92C9F}" destId="{A756690B-9163-4A73-9A22-3A0D32FF36EB}" srcOrd="0" destOrd="0" presId="urn:microsoft.com/office/officeart/2005/8/layout/lProcess1"/>
    <dgm:cxn modelId="{756AF6A6-96E9-4582-BCC7-8B5BFA400814}" srcId="{B02537CB-EDA9-4A9E-A5BC-A2489FFE4346}" destId="{48AC4F25-102C-4CF8-9FF8-2659E3871107}" srcOrd="3" destOrd="0" parTransId="{B5C19BE1-A4B6-411B-A17B-545F6DCC57FB}" sibTransId="{ACAE3C30-884A-46CD-A75D-4B3DF82DB397}"/>
    <dgm:cxn modelId="{204494BC-1BC7-4B8F-942F-FEBAC41C77E8}" type="presOf" srcId="{EF2DE883-1B01-4AA3-BFB0-193710CBD2E1}" destId="{5B879B14-3EA9-4571-99D7-DB99821DE45E}" srcOrd="0" destOrd="0" presId="urn:microsoft.com/office/officeart/2005/8/layout/lProcess1"/>
    <dgm:cxn modelId="{C361D6BF-26F5-4C64-8EED-FB2C682F5CF4}" type="presOf" srcId="{B02537CB-EDA9-4A9E-A5BC-A2489FFE4346}" destId="{2481E211-50AD-43EC-BC8E-14AFD96B492F}" srcOrd="0" destOrd="0" presId="urn:microsoft.com/office/officeart/2005/8/layout/lProcess1"/>
    <dgm:cxn modelId="{1F5F4BC1-6398-4823-8A1A-72EE38B56972}" type="presOf" srcId="{4CE009B7-8558-486C-853E-65B195A23867}" destId="{0BD1498E-1C95-4E98-8AB8-10DA137D4836}" srcOrd="0" destOrd="0" presId="urn:microsoft.com/office/officeart/2005/8/layout/lProcess1"/>
    <dgm:cxn modelId="{7B4704C8-D36F-4DD7-8277-9FFAC3EA1410}" type="presOf" srcId="{1651B54E-1E16-40DE-8E71-629FB6E16C76}" destId="{309723F3-2176-4054-9404-474988805F10}" srcOrd="0" destOrd="0" presId="urn:microsoft.com/office/officeart/2005/8/layout/lProcess1"/>
    <dgm:cxn modelId="{B71F10EB-D062-49DC-8EF0-6B30FF9ADD2D}" srcId="{B02537CB-EDA9-4A9E-A5BC-A2489FFE4346}" destId="{F44D83DA-BD2B-4D56-8894-66E5F0E92C9F}" srcOrd="1" destOrd="0" parTransId="{F3D6CAE5-A97E-4796-AAAA-9BE108F49383}" sibTransId="{4062E96D-AC07-4B0C-9ACB-5B84B31112A4}"/>
    <dgm:cxn modelId="{81AC43EB-39DD-4ED2-AEC0-009888924166}" type="presOf" srcId="{9C5AF20E-F03F-485E-8EE2-E8C64B28F775}" destId="{20CDE482-E51F-4131-998B-31D613FA69C7}" srcOrd="0" destOrd="0" presId="urn:microsoft.com/office/officeart/2005/8/layout/lProcess1"/>
    <dgm:cxn modelId="{FD79A3FC-C21A-4F28-AA9D-1EF58903703A}" srcId="{B02537CB-EDA9-4A9E-A5BC-A2489FFE4346}" destId="{4CE009B7-8558-486C-853E-65B195A23867}" srcOrd="0" destOrd="0" parTransId="{EF2DE883-1B01-4AA3-BFB0-193710CBD2E1}" sibTransId="{9C5AF20E-F03F-485E-8EE2-E8C64B28F775}"/>
    <dgm:cxn modelId="{607A1EFD-AF9F-40BF-B117-5EECCC18B175}" srcId="{B02537CB-EDA9-4A9E-A5BC-A2489FFE4346}" destId="{2A6A6488-9766-4F6D-B48A-645C4165F4E6}" srcOrd="2" destOrd="0" parTransId="{F724D365-E55A-4945-B8DE-FD98A19E372E}" sibTransId="{B577A316-FD4C-4592-8210-83F36DC2A38E}"/>
    <dgm:cxn modelId="{00D4060B-1B70-44C8-AAB1-36A5ED1EE303}" type="presParOf" srcId="{B7B64A18-C1DA-4EA6-A830-0F540DE882A7}" destId="{4C9C8730-C0C0-4086-A1EA-482DC13EC70E}" srcOrd="0" destOrd="0" presId="urn:microsoft.com/office/officeart/2005/8/layout/lProcess1"/>
    <dgm:cxn modelId="{7E083699-EA51-4534-836D-98BC4685F978}" type="presParOf" srcId="{4C9C8730-C0C0-4086-A1EA-482DC13EC70E}" destId="{2481E211-50AD-43EC-BC8E-14AFD96B492F}" srcOrd="0" destOrd="0" presId="urn:microsoft.com/office/officeart/2005/8/layout/lProcess1"/>
    <dgm:cxn modelId="{1246BA09-F7CC-48C5-BEF5-15D525042F3C}" type="presParOf" srcId="{4C9C8730-C0C0-4086-A1EA-482DC13EC70E}" destId="{5B879B14-3EA9-4571-99D7-DB99821DE45E}" srcOrd="1" destOrd="0" presId="urn:microsoft.com/office/officeart/2005/8/layout/lProcess1"/>
    <dgm:cxn modelId="{7BB2D59E-1939-4F52-BBFA-FA4C82AE20B9}" type="presParOf" srcId="{4C9C8730-C0C0-4086-A1EA-482DC13EC70E}" destId="{0BD1498E-1C95-4E98-8AB8-10DA137D4836}" srcOrd="2" destOrd="0" presId="urn:microsoft.com/office/officeart/2005/8/layout/lProcess1"/>
    <dgm:cxn modelId="{7DE299B4-D103-452D-B146-BE974CE5A962}" type="presParOf" srcId="{4C9C8730-C0C0-4086-A1EA-482DC13EC70E}" destId="{20CDE482-E51F-4131-998B-31D613FA69C7}" srcOrd="3" destOrd="0" presId="urn:microsoft.com/office/officeart/2005/8/layout/lProcess1"/>
    <dgm:cxn modelId="{AD4A125B-B52E-417E-B27C-D063060804AD}" type="presParOf" srcId="{4C9C8730-C0C0-4086-A1EA-482DC13EC70E}" destId="{A756690B-9163-4A73-9A22-3A0D32FF36EB}" srcOrd="4" destOrd="0" presId="urn:microsoft.com/office/officeart/2005/8/layout/lProcess1"/>
    <dgm:cxn modelId="{92B2C434-E53B-4561-A9A3-8415F1903A5C}" type="presParOf" srcId="{4C9C8730-C0C0-4086-A1EA-482DC13EC70E}" destId="{1BF1A624-B2F2-40FA-9487-A033F3B885A6}" srcOrd="5" destOrd="0" presId="urn:microsoft.com/office/officeart/2005/8/layout/lProcess1"/>
    <dgm:cxn modelId="{6CBE1CED-618A-4FE7-8AC3-76ADE1201D0E}" type="presParOf" srcId="{4C9C8730-C0C0-4086-A1EA-482DC13EC70E}" destId="{1EC67CA7-C6DE-4594-AC57-81A80A63EDBF}" srcOrd="6" destOrd="0" presId="urn:microsoft.com/office/officeart/2005/8/layout/lProcess1"/>
    <dgm:cxn modelId="{1A436FB0-4B16-48AA-8775-33F21D5F0B4D}" type="presParOf" srcId="{4C9C8730-C0C0-4086-A1EA-482DC13EC70E}" destId="{94F61313-FEEF-4ABF-99B4-84713378DE62}" srcOrd="7" destOrd="0" presId="urn:microsoft.com/office/officeart/2005/8/layout/lProcess1"/>
    <dgm:cxn modelId="{039A77EB-6E2E-4D71-B822-A8AA1497569F}" type="presParOf" srcId="{4C9C8730-C0C0-4086-A1EA-482DC13EC70E}" destId="{C264CEFD-D4A0-452E-A35C-2F730A420393}" srcOrd="8" destOrd="0" presId="urn:microsoft.com/office/officeart/2005/8/layout/lProcess1"/>
    <dgm:cxn modelId="{0B15D3E1-D890-4003-98A1-11E4B0CB86AA}" type="presParOf" srcId="{4C9C8730-C0C0-4086-A1EA-482DC13EC70E}" destId="{02629061-609A-40F0-A362-E4C29E620323}" srcOrd="9" destOrd="0" presId="urn:microsoft.com/office/officeart/2005/8/layout/lProcess1"/>
    <dgm:cxn modelId="{CA3D5764-C097-4A2A-8AD9-A3C0FA94897A}" type="presParOf" srcId="{4C9C8730-C0C0-4086-A1EA-482DC13EC70E}" destId="{309723F3-2176-4054-9404-474988805F10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FEAB9-6C97-4CB5-8E4B-95C30EE94C6B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2537CB-EDA9-4A9E-A5BC-A2489FFE4346}">
      <dgm:prSet phldrT="[Text]" custT="1"/>
      <dgm:spPr/>
      <dgm:t>
        <a:bodyPr/>
        <a:lstStyle/>
        <a:p>
          <a:r>
            <a:rPr lang="en-US" sz="1400" dirty="0"/>
            <a:t>Institution D</a:t>
          </a:r>
        </a:p>
      </dgm:t>
    </dgm:pt>
    <dgm:pt modelId="{9B3E3C8A-EAC3-438B-8FC7-A5E6ADDA89A3}" type="parTrans" cxnId="{BFB7FA00-D9D7-4794-9C7D-DD82B05D575C}">
      <dgm:prSet/>
      <dgm:spPr/>
      <dgm:t>
        <a:bodyPr/>
        <a:lstStyle/>
        <a:p>
          <a:endParaRPr lang="en-US" sz="1050"/>
        </a:p>
      </dgm:t>
    </dgm:pt>
    <dgm:pt modelId="{2F0387BF-C41E-4B89-B4D6-AD7EFDE9891A}" type="sibTrans" cxnId="{BFB7FA00-D9D7-4794-9C7D-DD82B05D575C}">
      <dgm:prSet/>
      <dgm:spPr/>
      <dgm:t>
        <a:bodyPr/>
        <a:lstStyle/>
        <a:p>
          <a:endParaRPr lang="en-US" sz="1050"/>
        </a:p>
      </dgm:t>
    </dgm:pt>
    <dgm:pt modelId="{4CE009B7-8558-486C-853E-65B195A23867}">
      <dgm:prSet phldrT="[Text]" custT="1"/>
      <dgm:spPr/>
      <dgm:t>
        <a:bodyPr/>
        <a:lstStyle/>
        <a:p>
          <a:r>
            <a:rPr lang="en-US" sz="1400" dirty="0"/>
            <a:t>South Africa</a:t>
          </a:r>
        </a:p>
      </dgm:t>
    </dgm:pt>
    <dgm:pt modelId="{EF2DE883-1B01-4AA3-BFB0-193710CBD2E1}" type="parTrans" cxnId="{FD79A3FC-C21A-4F28-AA9D-1EF58903703A}">
      <dgm:prSet/>
      <dgm:spPr/>
      <dgm:t>
        <a:bodyPr/>
        <a:lstStyle/>
        <a:p>
          <a:endParaRPr lang="en-US" sz="1050"/>
        </a:p>
      </dgm:t>
    </dgm:pt>
    <dgm:pt modelId="{9C5AF20E-F03F-485E-8EE2-E8C64B28F775}" type="sibTrans" cxnId="{FD79A3FC-C21A-4F28-AA9D-1EF58903703A}">
      <dgm:prSet/>
      <dgm:spPr/>
      <dgm:t>
        <a:bodyPr/>
        <a:lstStyle/>
        <a:p>
          <a:endParaRPr lang="en-US" sz="1050"/>
        </a:p>
      </dgm:t>
    </dgm:pt>
    <dgm:pt modelId="{F44D83DA-BD2B-4D56-8894-66E5F0E92C9F}">
      <dgm:prSet phldrT="[Text]" custT="1"/>
      <dgm:spPr/>
      <dgm:t>
        <a:bodyPr/>
        <a:lstStyle/>
        <a:p>
          <a:r>
            <a:rPr lang="en-US" sz="1400" dirty="0"/>
            <a:t>10 CT Scan Images</a:t>
          </a:r>
        </a:p>
      </dgm:t>
    </dgm:pt>
    <dgm:pt modelId="{F3D6CAE5-A97E-4796-AAAA-9BE108F49383}" type="parTrans" cxnId="{B71F10EB-D062-49DC-8EF0-6B30FF9ADD2D}">
      <dgm:prSet/>
      <dgm:spPr/>
      <dgm:t>
        <a:bodyPr/>
        <a:lstStyle/>
        <a:p>
          <a:endParaRPr lang="en-US" sz="1050"/>
        </a:p>
      </dgm:t>
    </dgm:pt>
    <dgm:pt modelId="{4062E96D-AC07-4B0C-9ACB-5B84B31112A4}" type="sibTrans" cxnId="{B71F10EB-D062-49DC-8EF0-6B30FF9ADD2D}">
      <dgm:prSet/>
      <dgm:spPr/>
      <dgm:t>
        <a:bodyPr/>
        <a:lstStyle/>
        <a:p>
          <a:endParaRPr lang="en-US" sz="1050"/>
        </a:p>
      </dgm:t>
    </dgm:pt>
    <dgm:pt modelId="{2A6A6488-9766-4F6D-B48A-645C4165F4E6}">
      <dgm:prSet custT="1"/>
      <dgm:spPr/>
      <dgm:t>
        <a:bodyPr/>
        <a:lstStyle/>
        <a:p>
          <a:r>
            <a:rPr lang="en-US" sz="1400" dirty="0"/>
            <a:t>Data Processing</a:t>
          </a:r>
        </a:p>
      </dgm:t>
    </dgm:pt>
    <dgm:pt modelId="{F724D365-E55A-4945-B8DE-FD98A19E372E}" type="parTrans" cxnId="{607A1EFD-AF9F-40BF-B117-5EECCC18B175}">
      <dgm:prSet/>
      <dgm:spPr/>
      <dgm:t>
        <a:bodyPr/>
        <a:lstStyle/>
        <a:p>
          <a:endParaRPr lang="en-US"/>
        </a:p>
      </dgm:t>
    </dgm:pt>
    <dgm:pt modelId="{B577A316-FD4C-4592-8210-83F36DC2A38E}" type="sibTrans" cxnId="{607A1EFD-AF9F-40BF-B117-5EECCC18B175}">
      <dgm:prSet/>
      <dgm:spPr/>
      <dgm:t>
        <a:bodyPr/>
        <a:lstStyle/>
        <a:p>
          <a:endParaRPr lang="en-US"/>
        </a:p>
      </dgm:t>
    </dgm:pt>
    <dgm:pt modelId="{48AC4F25-102C-4CF8-9FF8-2659E3871107}">
      <dgm:prSet custT="1"/>
      <dgm:spPr/>
      <dgm:t>
        <a:bodyPr/>
        <a:lstStyle/>
        <a:p>
          <a:r>
            <a:rPr lang="en-US" sz="1400" dirty="0"/>
            <a:t>Model Building</a:t>
          </a:r>
        </a:p>
      </dgm:t>
    </dgm:pt>
    <dgm:pt modelId="{B5C19BE1-A4B6-411B-A17B-545F6DCC57FB}" type="parTrans" cxnId="{756AF6A6-96E9-4582-BCC7-8B5BFA400814}">
      <dgm:prSet/>
      <dgm:spPr/>
      <dgm:t>
        <a:bodyPr/>
        <a:lstStyle/>
        <a:p>
          <a:endParaRPr lang="en-US"/>
        </a:p>
      </dgm:t>
    </dgm:pt>
    <dgm:pt modelId="{ACAE3C30-884A-46CD-A75D-4B3DF82DB397}" type="sibTrans" cxnId="{756AF6A6-96E9-4582-BCC7-8B5BFA400814}">
      <dgm:prSet/>
      <dgm:spPr/>
      <dgm:t>
        <a:bodyPr/>
        <a:lstStyle/>
        <a:p>
          <a:endParaRPr lang="en-US"/>
        </a:p>
      </dgm:t>
    </dgm:pt>
    <dgm:pt modelId="{1651B54E-1E16-40DE-8E71-629FB6E16C76}">
      <dgm:prSet/>
      <dgm:spPr/>
      <dgm:t>
        <a:bodyPr/>
        <a:lstStyle/>
        <a:p>
          <a:r>
            <a:rPr lang="en-US" dirty="0"/>
            <a:t>Research Findings</a:t>
          </a:r>
        </a:p>
      </dgm:t>
    </dgm:pt>
    <dgm:pt modelId="{96DEAE19-573A-418D-84F5-C89163378E24}" type="parTrans" cxnId="{73FC854F-F30A-4028-8B27-C21D82F5D27E}">
      <dgm:prSet/>
      <dgm:spPr/>
      <dgm:t>
        <a:bodyPr/>
        <a:lstStyle/>
        <a:p>
          <a:endParaRPr lang="en-US"/>
        </a:p>
      </dgm:t>
    </dgm:pt>
    <dgm:pt modelId="{0D105678-807E-4495-8704-A3CB1ECF086D}" type="sibTrans" cxnId="{73FC854F-F30A-4028-8B27-C21D82F5D27E}">
      <dgm:prSet/>
      <dgm:spPr/>
      <dgm:t>
        <a:bodyPr/>
        <a:lstStyle/>
        <a:p>
          <a:endParaRPr lang="en-US"/>
        </a:p>
      </dgm:t>
    </dgm:pt>
    <dgm:pt modelId="{B7B64A18-C1DA-4EA6-A830-0F540DE882A7}" type="pres">
      <dgm:prSet presAssocID="{A7FFEAB9-6C97-4CB5-8E4B-95C30EE94C6B}" presName="Name0" presStyleCnt="0">
        <dgm:presLayoutVars>
          <dgm:dir/>
          <dgm:animLvl val="lvl"/>
          <dgm:resizeHandles val="exact"/>
        </dgm:presLayoutVars>
      </dgm:prSet>
      <dgm:spPr/>
    </dgm:pt>
    <dgm:pt modelId="{4C9C8730-C0C0-4086-A1EA-482DC13EC70E}" type="pres">
      <dgm:prSet presAssocID="{B02537CB-EDA9-4A9E-A5BC-A2489FFE4346}" presName="vertFlow" presStyleCnt="0"/>
      <dgm:spPr/>
    </dgm:pt>
    <dgm:pt modelId="{2481E211-50AD-43EC-BC8E-14AFD96B492F}" type="pres">
      <dgm:prSet presAssocID="{B02537CB-EDA9-4A9E-A5BC-A2489FFE4346}" presName="header" presStyleLbl="node1" presStyleIdx="0" presStyleCnt="1"/>
      <dgm:spPr/>
    </dgm:pt>
    <dgm:pt modelId="{5B879B14-3EA9-4571-99D7-DB99821DE45E}" type="pres">
      <dgm:prSet presAssocID="{EF2DE883-1B01-4AA3-BFB0-193710CBD2E1}" presName="parTrans" presStyleLbl="sibTrans2D1" presStyleIdx="0" presStyleCnt="5"/>
      <dgm:spPr/>
    </dgm:pt>
    <dgm:pt modelId="{0BD1498E-1C95-4E98-8AB8-10DA137D4836}" type="pres">
      <dgm:prSet presAssocID="{4CE009B7-8558-486C-853E-65B195A23867}" presName="child" presStyleLbl="alignAccFollowNode1" presStyleIdx="0" presStyleCnt="5">
        <dgm:presLayoutVars>
          <dgm:chMax val="0"/>
          <dgm:bulletEnabled val="1"/>
        </dgm:presLayoutVars>
      </dgm:prSet>
      <dgm:spPr/>
    </dgm:pt>
    <dgm:pt modelId="{20CDE482-E51F-4131-998B-31D613FA69C7}" type="pres">
      <dgm:prSet presAssocID="{9C5AF20E-F03F-485E-8EE2-E8C64B28F775}" presName="sibTrans" presStyleLbl="sibTrans2D1" presStyleIdx="1" presStyleCnt="5"/>
      <dgm:spPr/>
    </dgm:pt>
    <dgm:pt modelId="{A756690B-9163-4A73-9A22-3A0D32FF36EB}" type="pres">
      <dgm:prSet presAssocID="{F44D83DA-BD2B-4D56-8894-66E5F0E92C9F}" presName="child" presStyleLbl="alignAccFollowNode1" presStyleIdx="1" presStyleCnt="5">
        <dgm:presLayoutVars>
          <dgm:chMax val="0"/>
          <dgm:bulletEnabled val="1"/>
        </dgm:presLayoutVars>
      </dgm:prSet>
      <dgm:spPr/>
    </dgm:pt>
    <dgm:pt modelId="{1BF1A624-B2F2-40FA-9487-A033F3B885A6}" type="pres">
      <dgm:prSet presAssocID="{4062E96D-AC07-4B0C-9ACB-5B84B31112A4}" presName="sibTrans" presStyleLbl="sibTrans2D1" presStyleIdx="2" presStyleCnt="5"/>
      <dgm:spPr/>
    </dgm:pt>
    <dgm:pt modelId="{1EC67CA7-C6DE-4594-AC57-81A80A63EDBF}" type="pres">
      <dgm:prSet presAssocID="{2A6A6488-9766-4F6D-B48A-645C4165F4E6}" presName="child" presStyleLbl="alignAccFollowNode1" presStyleIdx="2" presStyleCnt="5">
        <dgm:presLayoutVars>
          <dgm:chMax val="0"/>
          <dgm:bulletEnabled val="1"/>
        </dgm:presLayoutVars>
      </dgm:prSet>
      <dgm:spPr/>
    </dgm:pt>
    <dgm:pt modelId="{94F61313-FEEF-4ABF-99B4-84713378DE62}" type="pres">
      <dgm:prSet presAssocID="{B577A316-FD4C-4592-8210-83F36DC2A38E}" presName="sibTrans" presStyleLbl="sibTrans2D1" presStyleIdx="3" presStyleCnt="5"/>
      <dgm:spPr/>
    </dgm:pt>
    <dgm:pt modelId="{C264CEFD-D4A0-452E-A35C-2F730A420393}" type="pres">
      <dgm:prSet presAssocID="{48AC4F25-102C-4CF8-9FF8-2659E3871107}" presName="child" presStyleLbl="alignAccFollowNode1" presStyleIdx="3" presStyleCnt="5">
        <dgm:presLayoutVars>
          <dgm:chMax val="0"/>
          <dgm:bulletEnabled val="1"/>
        </dgm:presLayoutVars>
      </dgm:prSet>
      <dgm:spPr/>
    </dgm:pt>
    <dgm:pt modelId="{02629061-609A-40F0-A362-E4C29E620323}" type="pres">
      <dgm:prSet presAssocID="{ACAE3C30-884A-46CD-A75D-4B3DF82DB397}" presName="sibTrans" presStyleLbl="sibTrans2D1" presStyleIdx="4" presStyleCnt="5"/>
      <dgm:spPr/>
    </dgm:pt>
    <dgm:pt modelId="{309723F3-2176-4054-9404-474988805F10}" type="pres">
      <dgm:prSet presAssocID="{1651B54E-1E16-40DE-8E71-629FB6E16C76}" presName="child" presStyleLbl="alignAccFollowNode1" presStyleIdx="4" presStyleCnt="5">
        <dgm:presLayoutVars>
          <dgm:chMax val="0"/>
          <dgm:bulletEnabled val="1"/>
        </dgm:presLayoutVars>
      </dgm:prSet>
      <dgm:spPr/>
    </dgm:pt>
  </dgm:ptLst>
  <dgm:cxnLst>
    <dgm:cxn modelId="{BFB7FA00-D9D7-4794-9C7D-DD82B05D575C}" srcId="{A7FFEAB9-6C97-4CB5-8E4B-95C30EE94C6B}" destId="{B02537CB-EDA9-4A9E-A5BC-A2489FFE4346}" srcOrd="0" destOrd="0" parTransId="{9B3E3C8A-EAC3-438B-8FC7-A5E6ADDA89A3}" sibTransId="{2F0387BF-C41E-4B89-B4D6-AD7EFDE9891A}"/>
    <dgm:cxn modelId="{8ADAA22F-3552-4536-82DB-5595440468D4}" type="presOf" srcId="{A7FFEAB9-6C97-4CB5-8E4B-95C30EE94C6B}" destId="{B7B64A18-C1DA-4EA6-A830-0F540DE882A7}" srcOrd="0" destOrd="0" presId="urn:microsoft.com/office/officeart/2005/8/layout/lProcess1"/>
    <dgm:cxn modelId="{69F4B734-2954-4687-B960-EF67F9DAF6E6}" type="presOf" srcId="{4062E96D-AC07-4B0C-9ACB-5B84B31112A4}" destId="{1BF1A624-B2F2-40FA-9487-A033F3B885A6}" srcOrd="0" destOrd="0" presId="urn:microsoft.com/office/officeart/2005/8/layout/lProcess1"/>
    <dgm:cxn modelId="{DFE2DA35-5FE6-45CC-9F35-BD22194DC226}" type="presOf" srcId="{B577A316-FD4C-4592-8210-83F36DC2A38E}" destId="{94F61313-FEEF-4ABF-99B4-84713378DE62}" srcOrd="0" destOrd="0" presId="urn:microsoft.com/office/officeart/2005/8/layout/lProcess1"/>
    <dgm:cxn modelId="{10038D4A-86B2-453C-8D12-3D8EB746879A}" type="presOf" srcId="{ACAE3C30-884A-46CD-A75D-4B3DF82DB397}" destId="{02629061-609A-40F0-A362-E4C29E620323}" srcOrd="0" destOrd="0" presId="urn:microsoft.com/office/officeart/2005/8/layout/lProcess1"/>
    <dgm:cxn modelId="{DCED5D6F-228D-446B-B83B-45095576F86A}" type="presOf" srcId="{2A6A6488-9766-4F6D-B48A-645C4165F4E6}" destId="{1EC67CA7-C6DE-4594-AC57-81A80A63EDBF}" srcOrd="0" destOrd="0" presId="urn:microsoft.com/office/officeart/2005/8/layout/lProcess1"/>
    <dgm:cxn modelId="{73FC854F-F30A-4028-8B27-C21D82F5D27E}" srcId="{B02537CB-EDA9-4A9E-A5BC-A2489FFE4346}" destId="{1651B54E-1E16-40DE-8E71-629FB6E16C76}" srcOrd="4" destOrd="0" parTransId="{96DEAE19-573A-418D-84F5-C89163378E24}" sibTransId="{0D105678-807E-4495-8704-A3CB1ECF086D}"/>
    <dgm:cxn modelId="{0F2EC975-726C-47DA-B13C-78D9005B703D}" type="presOf" srcId="{48AC4F25-102C-4CF8-9FF8-2659E3871107}" destId="{C264CEFD-D4A0-452E-A35C-2F730A420393}" srcOrd="0" destOrd="0" presId="urn:microsoft.com/office/officeart/2005/8/layout/lProcess1"/>
    <dgm:cxn modelId="{9B57B296-BF0C-4189-B8F7-641B15747302}" type="presOf" srcId="{F44D83DA-BD2B-4D56-8894-66E5F0E92C9F}" destId="{A756690B-9163-4A73-9A22-3A0D32FF36EB}" srcOrd="0" destOrd="0" presId="urn:microsoft.com/office/officeart/2005/8/layout/lProcess1"/>
    <dgm:cxn modelId="{756AF6A6-96E9-4582-BCC7-8B5BFA400814}" srcId="{B02537CB-EDA9-4A9E-A5BC-A2489FFE4346}" destId="{48AC4F25-102C-4CF8-9FF8-2659E3871107}" srcOrd="3" destOrd="0" parTransId="{B5C19BE1-A4B6-411B-A17B-545F6DCC57FB}" sibTransId="{ACAE3C30-884A-46CD-A75D-4B3DF82DB397}"/>
    <dgm:cxn modelId="{204494BC-1BC7-4B8F-942F-FEBAC41C77E8}" type="presOf" srcId="{EF2DE883-1B01-4AA3-BFB0-193710CBD2E1}" destId="{5B879B14-3EA9-4571-99D7-DB99821DE45E}" srcOrd="0" destOrd="0" presId="urn:microsoft.com/office/officeart/2005/8/layout/lProcess1"/>
    <dgm:cxn modelId="{C361D6BF-26F5-4C64-8EED-FB2C682F5CF4}" type="presOf" srcId="{B02537CB-EDA9-4A9E-A5BC-A2489FFE4346}" destId="{2481E211-50AD-43EC-BC8E-14AFD96B492F}" srcOrd="0" destOrd="0" presId="urn:microsoft.com/office/officeart/2005/8/layout/lProcess1"/>
    <dgm:cxn modelId="{1F5F4BC1-6398-4823-8A1A-72EE38B56972}" type="presOf" srcId="{4CE009B7-8558-486C-853E-65B195A23867}" destId="{0BD1498E-1C95-4E98-8AB8-10DA137D4836}" srcOrd="0" destOrd="0" presId="urn:microsoft.com/office/officeart/2005/8/layout/lProcess1"/>
    <dgm:cxn modelId="{7B4704C8-D36F-4DD7-8277-9FFAC3EA1410}" type="presOf" srcId="{1651B54E-1E16-40DE-8E71-629FB6E16C76}" destId="{309723F3-2176-4054-9404-474988805F10}" srcOrd="0" destOrd="0" presId="urn:microsoft.com/office/officeart/2005/8/layout/lProcess1"/>
    <dgm:cxn modelId="{B71F10EB-D062-49DC-8EF0-6B30FF9ADD2D}" srcId="{B02537CB-EDA9-4A9E-A5BC-A2489FFE4346}" destId="{F44D83DA-BD2B-4D56-8894-66E5F0E92C9F}" srcOrd="1" destOrd="0" parTransId="{F3D6CAE5-A97E-4796-AAAA-9BE108F49383}" sibTransId="{4062E96D-AC07-4B0C-9ACB-5B84B31112A4}"/>
    <dgm:cxn modelId="{81AC43EB-39DD-4ED2-AEC0-009888924166}" type="presOf" srcId="{9C5AF20E-F03F-485E-8EE2-E8C64B28F775}" destId="{20CDE482-E51F-4131-998B-31D613FA69C7}" srcOrd="0" destOrd="0" presId="urn:microsoft.com/office/officeart/2005/8/layout/lProcess1"/>
    <dgm:cxn modelId="{FD79A3FC-C21A-4F28-AA9D-1EF58903703A}" srcId="{B02537CB-EDA9-4A9E-A5BC-A2489FFE4346}" destId="{4CE009B7-8558-486C-853E-65B195A23867}" srcOrd="0" destOrd="0" parTransId="{EF2DE883-1B01-4AA3-BFB0-193710CBD2E1}" sibTransId="{9C5AF20E-F03F-485E-8EE2-E8C64B28F775}"/>
    <dgm:cxn modelId="{607A1EFD-AF9F-40BF-B117-5EECCC18B175}" srcId="{B02537CB-EDA9-4A9E-A5BC-A2489FFE4346}" destId="{2A6A6488-9766-4F6D-B48A-645C4165F4E6}" srcOrd="2" destOrd="0" parTransId="{F724D365-E55A-4945-B8DE-FD98A19E372E}" sibTransId="{B577A316-FD4C-4592-8210-83F36DC2A38E}"/>
    <dgm:cxn modelId="{00D4060B-1B70-44C8-AAB1-36A5ED1EE303}" type="presParOf" srcId="{B7B64A18-C1DA-4EA6-A830-0F540DE882A7}" destId="{4C9C8730-C0C0-4086-A1EA-482DC13EC70E}" srcOrd="0" destOrd="0" presId="urn:microsoft.com/office/officeart/2005/8/layout/lProcess1"/>
    <dgm:cxn modelId="{7E083699-EA51-4534-836D-98BC4685F978}" type="presParOf" srcId="{4C9C8730-C0C0-4086-A1EA-482DC13EC70E}" destId="{2481E211-50AD-43EC-BC8E-14AFD96B492F}" srcOrd="0" destOrd="0" presId="urn:microsoft.com/office/officeart/2005/8/layout/lProcess1"/>
    <dgm:cxn modelId="{1246BA09-F7CC-48C5-BEF5-15D525042F3C}" type="presParOf" srcId="{4C9C8730-C0C0-4086-A1EA-482DC13EC70E}" destId="{5B879B14-3EA9-4571-99D7-DB99821DE45E}" srcOrd="1" destOrd="0" presId="urn:microsoft.com/office/officeart/2005/8/layout/lProcess1"/>
    <dgm:cxn modelId="{7BB2D59E-1939-4F52-BBFA-FA4C82AE20B9}" type="presParOf" srcId="{4C9C8730-C0C0-4086-A1EA-482DC13EC70E}" destId="{0BD1498E-1C95-4E98-8AB8-10DA137D4836}" srcOrd="2" destOrd="0" presId="urn:microsoft.com/office/officeart/2005/8/layout/lProcess1"/>
    <dgm:cxn modelId="{7DE299B4-D103-452D-B146-BE974CE5A962}" type="presParOf" srcId="{4C9C8730-C0C0-4086-A1EA-482DC13EC70E}" destId="{20CDE482-E51F-4131-998B-31D613FA69C7}" srcOrd="3" destOrd="0" presId="urn:microsoft.com/office/officeart/2005/8/layout/lProcess1"/>
    <dgm:cxn modelId="{AD4A125B-B52E-417E-B27C-D063060804AD}" type="presParOf" srcId="{4C9C8730-C0C0-4086-A1EA-482DC13EC70E}" destId="{A756690B-9163-4A73-9A22-3A0D32FF36EB}" srcOrd="4" destOrd="0" presId="urn:microsoft.com/office/officeart/2005/8/layout/lProcess1"/>
    <dgm:cxn modelId="{92B2C434-E53B-4561-A9A3-8415F1903A5C}" type="presParOf" srcId="{4C9C8730-C0C0-4086-A1EA-482DC13EC70E}" destId="{1BF1A624-B2F2-40FA-9487-A033F3B885A6}" srcOrd="5" destOrd="0" presId="urn:microsoft.com/office/officeart/2005/8/layout/lProcess1"/>
    <dgm:cxn modelId="{6CBE1CED-618A-4FE7-8AC3-76ADE1201D0E}" type="presParOf" srcId="{4C9C8730-C0C0-4086-A1EA-482DC13EC70E}" destId="{1EC67CA7-C6DE-4594-AC57-81A80A63EDBF}" srcOrd="6" destOrd="0" presId="urn:microsoft.com/office/officeart/2005/8/layout/lProcess1"/>
    <dgm:cxn modelId="{1A436FB0-4B16-48AA-8775-33F21D5F0B4D}" type="presParOf" srcId="{4C9C8730-C0C0-4086-A1EA-482DC13EC70E}" destId="{94F61313-FEEF-4ABF-99B4-84713378DE62}" srcOrd="7" destOrd="0" presId="urn:microsoft.com/office/officeart/2005/8/layout/lProcess1"/>
    <dgm:cxn modelId="{039A77EB-6E2E-4D71-B822-A8AA1497569F}" type="presParOf" srcId="{4C9C8730-C0C0-4086-A1EA-482DC13EC70E}" destId="{C264CEFD-D4A0-452E-A35C-2F730A420393}" srcOrd="8" destOrd="0" presId="urn:microsoft.com/office/officeart/2005/8/layout/lProcess1"/>
    <dgm:cxn modelId="{0B15D3E1-D890-4003-98A1-11E4B0CB86AA}" type="presParOf" srcId="{4C9C8730-C0C0-4086-A1EA-482DC13EC70E}" destId="{02629061-609A-40F0-A362-E4C29E620323}" srcOrd="9" destOrd="0" presId="urn:microsoft.com/office/officeart/2005/8/layout/lProcess1"/>
    <dgm:cxn modelId="{CA3D5764-C097-4A2A-8AD9-A3C0FA94897A}" type="presParOf" srcId="{4C9C8730-C0C0-4086-A1EA-482DC13EC70E}" destId="{309723F3-2176-4054-9404-474988805F10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1E211-50AD-43EC-BC8E-14AFD96B492F}">
      <dsp:nvSpPr>
        <dsp:cNvPr id="0" name=""/>
        <dsp:cNvSpPr/>
      </dsp:nvSpPr>
      <dsp:spPr>
        <a:xfrm>
          <a:off x="925500" y="1509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Institution A</a:t>
          </a:r>
        </a:p>
      </dsp:txBody>
      <dsp:txXfrm>
        <a:off x="937170" y="13179"/>
        <a:ext cx="1570404" cy="375096"/>
      </dsp:txXfrm>
    </dsp:sp>
    <dsp:sp modelId="{5B879B14-3EA9-4571-99D7-DB99821DE45E}">
      <dsp:nvSpPr>
        <dsp:cNvPr id="0" name=""/>
        <dsp:cNvSpPr/>
      </dsp:nvSpPr>
      <dsp:spPr>
        <a:xfrm rot="5400000">
          <a:off x="1687509" y="434808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1498E-1C95-4E98-8AB8-10DA137D4836}">
      <dsp:nvSpPr>
        <dsp:cNvPr id="0" name=""/>
        <dsp:cNvSpPr/>
      </dsp:nvSpPr>
      <dsp:spPr>
        <a:xfrm>
          <a:off x="925500" y="539398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USA</a:t>
          </a:r>
        </a:p>
      </dsp:txBody>
      <dsp:txXfrm>
        <a:off x="937170" y="551068"/>
        <a:ext cx="1570404" cy="375096"/>
      </dsp:txXfrm>
    </dsp:sp>
    <dsp:sp modelId="{20CDE482-E51F-4131-998B-31D613FA69C7}">
      <dsp:nvSpPr>
        <dsp:cNvPr id="0" name=""/>
        <dsp:cNvSpPr/>
      </dsp:nvSpPr>
      <dsp:spPr>
        <a:xfrm rot="5400000">
          <a:off x="1687509" y="972697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6690B-9163-4A73-9A22-3A0D32FF36EB}">
      <dsp:nvSpPr>
        <dsp:cNvPr id="0" name=""/>
        <dsp:cNvSpPr/>
      </dsp:nvSpPr>
      <dsp:spPr>
        <a:xfrm>
          <a:off x="925500" y="1077286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1000 CT Scan Images</a:t>
          </a:r>
        </a:p>
      </dsp:txBody>
      <dsp:txXfrm>
        <a:off x="937170" y="1088956"/>
        <a:ext cx="1570404" cy="375096"/>
      </dsp:txXfrm>
    </dsp:sp>
    <dsp:sp modelId="{1BF1A624-B2F2-40FA-9487-A033F3B885A6}">
      <dsp:nvSpPr>
        <dsp:cNvPr id="0" name=""/>
        <dsp:cNvSpPr/>
      </dsp:nvSpPr>
      <dsp:spPr>
        <a:xfrm rot="5400000">
          <a:off x="1687509" y="1510586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67CA7-C6DE-4594-AC57-81A80A63EDBF}">
      <dsp:nvSpPr>
        <dsp:cNvPr id="0" name=""/>
        <dsp:cNvSpPr/>
      </dsp:nvSpPr>
      <dsp:spPr>
        <a:xfrm>
          <a:off x="925500" y="1615175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Processing</a:t>
          </a:r>
        </a:p>
      </dsp:txBody>
      <dsp:txXfrm>
        <a:off x="937170" y="1626845"/>
        <a:ext cx="1570404" cy="375096"/>
      </dsp:txXfrm>
    </dsp:sp>
    <dsp:sp modelId="{94F61313-FEEF-4ABF-99B4-84713378DE62}">
      <dsp:nvSpPr>
        <dsp:cNvPr id="0" name=""/>
        <dsp:cNvSpPr/>
      </dsp:nvSpPr>
      <dsp:spPr>
        <a:xfrm rot="5400000">
          <a:off x="1687509" y="2048475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4CEFD-D4A0-452E-A35C-2F730A420393}">
      <dsp:nvSpPr>
        <dsp:cNvPr id="0" name=""/>
        <dsp:cNvSpPr/>
      </dsp:nvSpPr>
      <dsp:spPr>
        <a:xfrm>
          <a:off x="925500" y="2153064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Building</a:t>
          </a:r>
        </a:p>
      </dsp:txBody>
      <dsp:txXfrm>
        <a:off x="937170" y="2164734"/>
        <a:ext cx="1570404" cy="375096"/>
      </dsp:txXfrm>
    </dsp:sp>
    <dsp:sp modelId="{02629061-609A-40F0-A362-E4C29E620323}">
      <dsp:nvSpPr>
        <dsp:cNvPr id="0" name=""/>
        <dsp:cNvSpPr/>
      </dsp:nvSpPr>
      <dsp:spPr>
        <a:xfrm rot="5400000">
          <a:off x="1687509" y="2586364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723F3-2176-4054-9404-474988805F10}">
      <dsp:nvSpPr>
        <dsp:cNvPr id="0" name=""/>
        <dsp:cNvSpPr/>
      </dsp:nvSpPr>
      <dsp:spPr>
        <a:xfrm>
          <a:off x="925500" y="2690953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Research Findings</a:t>
          </a:r>
        </a:p>
      </dsp:txBody>
      <dsp:txXfrm>
        <a:off x="937170" y="2702623"/>
        <a:ext cx="1570404" cy="375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1E211-50AD-43EC-BC8E-14AFD96B492F}">
      <dsp:nvSpPr>
        <dsp:cNvPr id="0" name=""/>
        <dsp:cNvSpPr/>
      </dsp:nvSpPr>
      <dsp:spPr>
        <a:xfrm>
          <a:off x="925500" y="1509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Institution B</a:t>
          </a:r>
        </a:p>
      </dsp:txBody>
      <dsp:txXfrm>
        <a:off x="937170" y="13179"/>
        <a:ext cx="1570404" cy="375096"/>
      </dsp:txXfrm>
    </dsp:sp>
    <dsp:sp modelId="{5B879B14-3EA9-4571-99D7-DB99821DE45E}">
      <dsp:nvSpPr>
        <dsp:cNvPr id="0" name=""/>
        <dsp:cNvSpPr/>
      </dsp:nvSpPr>
      <dsp:spPr>
        <a:xfrm rot="5400000">
          <a:off x="1687509" y="434808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1498E-1C95-4E98-8AB8-10DA137D4836}">
      <dsp:nvSpPr>
        <dsp:cNvPr id="0" name=""/>
        <dsp:cNvSpPr/>
      </dsp:nvSpPr>
      <dsp:spPr>
        <a:xfrm>
          <a:off x="925500" y="539398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India</a:t>
          </a:r>
        </a:p>
      </dsp:txBody>
      <dsp:txXfrm>
        <a:off x="937170" y="551068"/>
        <a:ext cx="1570404" cy="375096"/>
      </dsp:txXfrm>
    </dsp:sp>
    <dsp:sp modelId="{20CDE482-E51F-4131-998B-31D613FA69C7}">
      <dsp:nvSpPr>
        <dsp:cNvPr id="0" name=""/>
        <dsp:cNvSpPr/>
      </dsp:nvSpPr>
      <dsp:spPr>
        <a:xfrm rot="5400000">
          <a:off x="1687509" y="972697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6690B-9163-4A73-9A22-3A0D32FF36EB}">
      <dsp:nvSpPr>
        <dsp:cNvPr id="0" name=""/>
        <dsp:cNvSpPr/>
      </dsp:nvSpPr>
      <dsp:spPr>
        <a:xfrm>
          <a:off x="925500" y="1077286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50 CT Scan Images</a:t>
          </a:r>
        </a:p>
      </dsp:txBody>
      <dsp:txXfrm>
        <a:off x="937170" y="1088956"/>
        <a:ext cx="1570404" cy="375096"/>
      </dsp:txXfrm>
    </dsp:sp>
    <dsp:sp modelId="{1BF1A624-B2F2-40FA-9487-A033F3B885A6}">
      <dsp:nvSpPr>
        <dsp:cNvPr id="0" name=""/>
        <dsp:cNvSpPr/>
      </dsp:nvSpPr>
      <dsp:spPr>
        <a:xfrm rot="5400000">
          <a:off x="1687509" y="1510586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67CA7-C6DE-4594-AC57-81A80A63EDBF}">
      <dsp:nvSpPr>
        <dsp:cNvPr id="0" name=""/>
        <dsp:cNvSpPr/>
      </dsp:nvSpPr>
      <dsp:spPr>
        <a:xfrm>
          <a:off x="925500" y="1615175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Processing</a:t>
          </a:r>
        </a:p>
      </dsp:txBody>
      <dsp:txXfrm>
        <a:off x="937170" y="1626845"/>
        <a:ext cx="1570404" cy="375096"/>
      </dsp:txXfrm>
    </dsp:sp>
    <dsp:sp modelId="{94F61313-FEEF-4ABF-99B4-84713378DE62}">
      <dsp:nvSpPr>
        <dsp:cNvPr id="0" name=""/>
        <dsp:cNvSpPr/>
      </dsp:nvSpPr>
      <dsp:spPr>
        <a:xfrm rot="5400000">
          <a:off x="1687509" y="2048475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4CEFD-D4A0-452E-A35C-2F730A420393}">
      <dsp:nvSpPr>
        <dsp:cNvPr id="0" name=""/>
        <dsp:cNvSpPr/>
      </dsp:nvSpPr>
      <dsp:spPr>
        <a:xfrm>
          <a:off x="925500" y="2153064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Building</a:t>
          </a:r>
        </a:p>
      </dsp:txBody>
      <dsp:txXfrm>
        <a:off x="937170" y="2164734"/>
        <a:ext cx="1570404" cy="375096"/>
      </dsp:txXfrm>
    </dsp:sp>
    <dsp:sp modelId="{02629061-609A-40F0-A362-E4C29E620323}">
      <dsp:nvSpPr>
        <dsp:cNvPr id="0" name=""/>
        <dsp:cNvSpPr/>
      </dsp:nvSpPr>
      <dsp:spPr>
        <a:xfrm rot="5400000">
          <a:off x="1687509" y="2586364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723F3-2176-4054-9404-474988805F10}">
      <dsp:nvSpPr>
        <dsp:cNvPr id="0" name=""/>
        <dsp:cNvSpPr/>
      </dsp:nvSpPr>
      <dsp:spPr>
        <a:xfrm>
          <a:off x="925500" y="2690953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Research Findings</a:t>
          </a:r>
        </a:p>
      </dsp:txBody>
      <dsp:txXfrm>
        <a:off x="937170" y="2702623"/>
        <a:ext cx="1570404" cy="37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1E211-50AD-43EC-BC8E-14AFD96B492F}">
      <dsp:nvSpPr>
        <dsp:cNvPr id="0" name=""/>
        <dsp:cNvSpPr/>
      </dsp:nvSpPr>
      <dsp:spPr>
        <a:xfrm>
          <a:off x="925500" y="1509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Institution C</a:t>
          </a:r>
        </a:p>
      </dsp:txBody>
      <dsp:txXfrm>
        <a:off x="937170" y="13179"/>
        <a:ext cx="1570404" cy="375096"/>
      </dsp:txXfrm>
    </dsp:sp>
    <dsp:sp modelId="{5B879B14-3EA9-4571-99D7-DB99821DE45E}">
      <dsp:nvSpPr>
        <dsp:cNvPr id="0" name=""/>
        <dsp:cNvSpPr/>
      </dsp:nvSpPr>
      <dsp:spPr>
        <a:xfrm rot="5400000">
          <a:off x="1687509" y="434808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1498E-1C95-4E98-8AB8-10DA137D4836}">
      <dsp:nvSpPr>
        <dsp:cNvPr id="0" name=""/>
        <dsp:cNvSpPr/>
      </dsp:nvSpPr>
      <dsp:spPr>
        <a:xfrm>
          <a:off x="925500" y="539398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China</a:t>
          </a:r>
        </a:p>
      </dsp:txBody>
      <dsp:txXfrm>
        <a:off x="937170" y="551068"/>
        <a:ext cx="1570404" cy="375096"/>
      </dsp:txXfrm>
    </dsp:sp>
    <dsp:sp modelId="{20CDE482-E51F-4131-998B-31D613FA69C7}">
      <dsp:nvSpPr>
        <dsp:cNvPr id="0" name=""/>
        <dsp:cNvSpPr/>
      </dsp:nvSpPr>
      <dsp:spPr>
        <a:xfrm rot="5400000">
          <a:off x="1687509" y="972697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6690B-9163-4A73-9A22-3A0D32FF36EB}">
      <dsp:nvSpPr>
        <dsp:cNvPr id="0" name=""/>
        <dsp:cNvSpPr/>
      </dsp:nvSpPr>
      <dsp:spPr>
        <a:xfrm>
          <a:off x="925500" y="1077286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5000 CT Scan Images</a:t>
          </a:r>
        </a:p>
      </dsp:txBody>
      <dsp:txXfrm>
        <a:off x="937170" y="1088956"/>
        <a:ext cx="1570404" cy="375096"/>
      </dsp:txXfrm>
    </dsp:sp>
    <dsp:sp modelId="{1BF1A624-B2F2-40FA-9487-A033F3B885A6}">
      <dsp:nvSpPr>
        <dsp:cNvPr id="0" name=""/>
        <dsp:cNvSpPr/>
      </dsp:nvSpPr>
      <dsp:spPr>
        <a:xfrm rot="5400000">
          <a:off x="1687509" y="1510586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67CA7-C6DE-4594-AC57-81A80A63EDBF}">
      <dsp:nvSpPr>
        <dsp:cNvPr id="0" name=""/>
        <dsp:cNvSpPr/>
      </dsp:nvSpPr>
      <dsp:spPr>
        <a:xfrm>
          <a:off x="925500" y="1615175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Processing</a:t>
          </a:r>
        </a:p>
      </dsp:txBody>
      <dsp:txXfrm>
        <a:off x="937170" y="1626845"/>
        <a:ext cx="1570404" cy="375096"/>
      </dsp:txXfrm>
    </dsp:sp>
    <dsp:sp modelId="{94F61313-FEEF-4ABF-99B4-84713378DE62}">
      <dsp:nvSpPr>
        <dsp:cNvPr id="0" name=""/>
        <dsp:cNvSpPr/>
      </dsp:nvSpPr>
      <dsp:spPr>
        <a:xfrm rot="5400000">
          <a:off x="1687509" y="2048475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4CEFD-D4A0-452E-A35C-2F730A420393}">
      <dsp:nvSpPr>
        <dsp:cNvPr id="0" name=""/>
        <dsp:cNvSpPr/>
      </dsp:nvSpPr>
      <dsp:spPr>
        <a:xfrm>
          <a:off x="925500" y="2153064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Building</a:t>
          </a:r>
        </a:p>
      </dsp:txBody>
      <dsp:txXfrm>
        <a:off x="937170" y="2164734"/>
        <a:ext cx="1570404" cy="375096"/>
      </dsp:txXfrm>
    </dsp:sp>
    <dsp:sp modelId="{02629061-609A-40F0-A362-E4C29E620323}">
      <dsp:nvSpPr>
        <dsp:cNvPr id="0" name=""/>
        <dsp:cNvSpPr/>
      </dsp:nvSpPr>
      <dsp:spPr>
        <a:xfrm rot="5400000">
          <a:off x="1687509" y="2586364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723F3-2176-4054-9404-474988805F10}">
      <dsp:nvSpPr>
        <dsp:cNvPr id="0" name=""/>
        <dsp:cNvSpPr/>
      </dsp:nvSpPr>
      <dsp:spPr>
        <a:xfrm>
          <a:off x="925500" y="2690953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Research Findings</a:t>
          </a:r>
        </a:p>
      </dsp:txBody>
      <dsp:txXfrm>
        <a:off x="937170" y="2702623"/>
        <a:ext cx="1570404" cy="375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1E211-50AD-43EC-BC8E-14AFD96B492F}">
      <dsp:nvSpPr>
        <dsp:cNvPr id="0" name=""/>
        <dsp:cNvSpPr/>
      </dsp:nvSpPr>
      <dsp:spPr>
        <a:xfrm>
          <a:off x="925500" y="1509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Institution D</a:t>
          </a:r>
        </a:p>
      </dsp:txBody>
      <dsp:txXfrm>
        <a:off x="937170" y="13179"/>
        <a:ext cx="1570404" cy="375096"/>
      </dsp:txXfrm>
    </dsp:sp>
    <dsp:sp modelId="{5B879B14-3EA9-4571-99D7-DB99821DE45E}">
      <dsp:nvSpPr>
        <dsp:cNvPr id="0" name=""/>
        <dsp:cNvSpPr/>
      </dsp:nvSpPr>
      <dsp:spPr>
        <a:xfrm rot="5400000">
          <a:off x="1687509" y="434808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1498E-1C95-4E98-8AB8-10DA137D4836}">
      <dsp:nvSpPr>
        <dsp:cNvPr id="0" name=""/>
        <dsp:cNvSpPr/>
      </dsp:nvSpPr>
      <dsp:spPr>
        <a:xfrm>
          <a:off x="925500" y="539398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South Africa</a:t>
          </a:r>
        </a:p>
      </dsp:txBody>
      <dsp:txXfrm>
        <a:off x="937170" y="551068"/>
        <a:ext cx="1570404" cy="375096"/>
      </dsp:txXfrm>
    </dsp:sp>
    <dsp:sp modelId="{20CDE482-E51F-4131-998B-31D613FA69C7}">
      <dsp:nvSpPr>
        <dsp:cNvPr id="0" name=""/>
        <dsp:cNvSpPr/>
      </dsp:nvSpPr>
      <dsp:spPr>
        <a:xfrm rot="5400000">
          <a:off x="1687509" y="972697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6690B-9163-4A73-9A22-3A0D32FF36EB}">
      <dsp:nvSpPr>
        <dsp:cNvPr id="0" name=""/>
        <dsp:cNvSpPr/>
      </dsp:nvSpPr>
      <dsp:spPr>
        <a:xfrm>
          <a:off x="925500" y="1077286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10 CT Scan Images</a:t>
          </a:r>
        </a:p>
      </dsp:txBody>
      <dsp:txXfrm>
        <a:off x="937170" y="1088956"/>
        <a:ext cx="1570404" cy="375096"/>
      </dsp:txXfrm>
    </dsp:sp>
    <dsp:sp modelId="{1BF1A624-B2F2-40FA-9487-A033F3B885A6}">
      <dsp:nvSpPr>
        <dsp:cNvPr id="0" name=""/>
        <dsp:cNvSpPr/>
      </dsp:nvSpPr>
      <dsp:spPr>
        <a:xfrm rot="5400000">
          <a:off x="1687509" y="1510586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67CA7-C6DE-4594-AC57-81A80A63EDBF}">
      <dsp:nvSpPr>
        <dsp:cNvPr id="0" name=""/>
        <dsp:cNvSpPr/>
      </dsp:nvSpPr>
      <dsp:spPr>
        <a:xfrm>
          <a:off x="925500" y="1615175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Processing</a:t>
          </a:r>
        </a:p>
      </dsp:txBody>
      <dsp:txXfrm>
        <a:off x="937170" y="1626845"/>
        <a:ext cx="1570404" cy="375096"/>
      </dsp:txXfrm>
    </dsp:sp>
    <dsp:sp modelId="{94F61313-FEEF-4ABF-99B4-84713378DE62}">
      <dsp:nvSpPr>
        <dsp:cNvPr id="0" name=""/>
        <dsp:cNvSpPr/>
      </dsp:nvSpPr>
      <dsp:spPr>
        <a:xfrm rot="5400000">
          <a:off x="1687509" y="2048475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4CEFD-D4A0-452E-A35C-2F730A420393}">
      <dsp:nvSpPr>
        <dsp:cNvPr id="0" name=""/>
        <dsp:cNvSpPr/>
      </dsp:nvSpPr>
      <dsp:spPr>
        <a:xfrm>
          <a:off x="925500" y="2153064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Building</a:t>
          </a:r>
        </a:p>
      </dsp:txBody>
      <dsp:txXfrm>
        <a:off x="937170" y="2164734"/>
        <a:ext cx="1570404" cy="375096"/>
      </dsp:txXfrm>
    </dsp:sp>
    <dsp:sp modelId="{02629061-609A-40F0-A362-E4C29E620323}">
      <dsp:nvSpPr>
        <dsp:cNvPr id="0" name=""/>
        <dsp:cNvSpPr/>
      </dsp:nvSpPr>
      <dsp:spPr>
        <a:xfrm rot="5400000">
          <a:off x="1687509" y="2586364"/>
          <a:ext cx="69726" cy="6972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723F3-2176-4054-9404-474988805F10}">
      <dsp:nvSpPr>
        <dsp:cNvPr id="0" name=""/>
        <dsp:cNvSpPr/>
      </dsp:nvSpPr>
      <dsp:spPr>
        <a:xfrm>
          <a:off x="925500" y="2690953"/>
          <a:ext cx="1593744" cy="39843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Research Findings</a:t>
          </a:r>
        </a:p>
      </dsp:txBody>
      <dsp:txXfrm>
        <a:off x="937170" y="2702623"/>
        <a:ext cx="1570404" cy="375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na.org/doi/abs/10.1148/radiol.202019222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a285a664f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a285a664f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1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a285a664f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a285a664f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36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a285a664f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a285a664f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38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6d931ca177_0_3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6d931ca177_0_3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010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6cf04e3d7e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6cf04e3d7e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SLIDES_API20834658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SLIDES_API20834658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cf04e3d7e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cf04e3d7e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857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cf04e3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6cf04e3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884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d931ca17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d931ca17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537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https://www.visualcapitalist.com/big-data-keeps-getting-bigger/</a:t>
            </a:r>
          </a:p>
        </p:txBody>
      </p:sp>
    </p:spTree>
    <p:extLst>
      <p:ext uri="{BB962C8B-B14F-4D97-AF65-F5344CB8AC3E}">
        <p14:creationId xmlns:p14="http://schemas.microsoft.com/office/powerpoint/2010/main" val="418180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Reference: </a:t>
            </a:r>
            <a:r>
              <a:rPr lang="en-US" b="0" i="0" u="none" strike="noStrike" dirty="0">
                <a:solidFill>
                  <a:srgbClr val="003986"/>
                </a:solidFill>
                <a:effectLst/>
                <a:latin typeface="Open Sans" panose="020B0606030504020204" pitchFamily="34" charset="0"/>
                <a:hlinkClick r:id="rId3"/>
              </a:rPr>
              <a:t>Preparing Medical Imaging Data for Machine Learning</a:t>
            </a:r>
            <a:r>
              <a:rPr lang="en-US" b="0" i="0" u="none" strike="noStrike" dirty="0">
                <a:solidFill>
                  <a:srgbClr val="003986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Martin J.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Willemink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 Wojciech A.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Koszek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 Cailin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Hardell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Jie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Wu, Dominik Fleischmann, Hugh Harvey, Les R. Folio, Ronald M. Summers, Daniel L. Rubin, and Matthew P. Lungren Radiology 2020 295:1, 4-15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2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https://www.atlantic.net/hipaa-compliant-hosting/hipaa-compliance-guide-what-is-hipaa/</a:t>
            </a:r>
          </a:p>
        </p:txBody>
      </p:sp>
    </p:spTree>
    <p:extLst>
      <p:ext uri="{BB962C8B-B14F-4D97-AF65-F5344CB8AC3E}">
        <p14:creationId xmlns:p14="http://schemas.microsoft.com/office/powerpoint/2010/main" val="257986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https://blogs.nvidia.com/blog/2019/10/13/what-is-federated-learning/</a:t>
            </a:r>
          </a:p>
        </p:txBody>
      </p:sp>
    </p:spTree>
    <p:extLst>
      <p:ext uri="{BB962C8B-B14F-4D97-AF65-F5344CB8AC3E}">
        <p14:creationId xmlns:p14="http://schemas.microsoft.com/office/powerpoint/2010/main" val="139183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a285a664f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a285a664f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71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451515" y="5489717"/>
            <a:ext cx="135033" cy="77925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6021" y="0"/>
            <a:ext cx="9221985" cy="6512092"/>
            <a:chOff x="6021" y="0"/>
            <a:chExt cx="9221985" cy="6512092"/>
          </a:xfrm>
        </p:grpSpPr>
        <p:sp>
          <p:nvSpPr>
            <p:cNvPr id="11" name="Google Shape;11;p2"/>
            <p:cNvSpPr/>
            <p:nvPr/>
          </p:nvSpPr>
          <p:spPr>
            <a:xfrm>
              <a:off x="527597" y="3384364"/>
              <a:ext cx="3547765" cy="1316751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81127" y="1749272"/>
              <a:ext cx="5340758" cy="1967277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6848" y="1186841"/>
              <a:ext cx="4534013" cy="1419377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75381" y="3026597"/>
              <a:ext cx="1566000" cy="417655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054" y="2245796"/>
              <a:ext cx="4748265" cy="1686587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72695" y="4792207"/>
              <a:ext cx="4133394" cy="791477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52105" y="989514"/>
              <a:ext cx="3474278" cy="864408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9658" y="4263541"/>
              <a:ext cx="2646942" cy="844413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213" y="3091311"/>
              <a:ext cx="2054223" cy="909330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69711" y="233681"/>
              <a:ext cx="2458295" cy="969891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79722" y="1776172"/>
              <a:ext cx="4679033" cy="1721501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83824" y="412267"/>
              <a:ext cx="4888867" cy="131075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35126" y="1951038"/>
              <a:ext cx="1618176" cy="513623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11716" y="3024234"/>
              <a:ext cx="1833867" cy="568265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97905" y="320775"/>
              <a:ext cx="1639507" cy="775366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62511" y="1001413"/>
              <a:ext cx="4589785" cy="930784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109337" y="3676656"/>
              <a:ext cx="2787380" cy="718484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2077" y="3275117"/>
              <a:ext cx="1995553" cy="481380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85" y="1693744"/>
              <a:ext cx="4124783" cy="1878563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885" y="495785"/>
              <a:ext cx="2534000" cy="768646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885" y="4950509"/>
              <a:ext cx="169433" cy="152439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85" y="3103683"/>
              <a:ext cx="465248" cy="297644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85" y="3446365"/>
              <a:ext cx="2016617" cy="676192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453" y="4479693"/>
              <a:ext cx="5560046" cy="2032399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885" y="1185053"/>
              <a:ext cx="1737550" cy="561134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69331" y="1403486"/>
              <a:ext cx="5755701" cy="1799693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64" y="3949034"/>
              <a:ext cx="704757" cy="37300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1" y="3615374"/>
              <a:ext cx="567586" cy="214150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885" y="2312072"/>
              <a:ext cx="3674249" cy="1982977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885" y="1281641"/>
              <a:ext cx="2224992" cy="81893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5526" y="2599699"/>
              <a:ext cx="2743444" cy="1031520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14059" y="4979917"/>
              <a:ext cx="1708739" cy="794888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45045" y="3859721"/>
              <a:ext cx="1414630" cy="413730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81479" y="2808370"/>
              <a:ext cx="978213" cy="688399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3207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29573" y="4067735"/>
              <a:ext cx="5529940" cy="838392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5750" y="4652504"/>
              <a:ext cx="3249032" cy="1126275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39640" y="1840804"/>
              <a:ext cx="1320039" cy="402859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9253" y="2058703"/>
              <a:ext cx="1891407" cy="778448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92292" y="980903"/>
              <a:ext cx="5267663" cy="1931376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9302" y="37998"/>
              <a:ext cx="3591762" cy="117976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5045" y="376036"/>
              <a:ext cx="579629" cy="213163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15776" y="365493"/>
              <a:ext cx="370657" cy="197381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33998" y="432"/>
              <a:ext cx="3293481" cy="757200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85118" y="6556"/>
              <a:ext cx="3461188" cy="864388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85" y="432"/>
              <a:ext cx="3340499" cy="970548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0420" y="1706"/>
              <a:ext cx="2699426" cy="865600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87790" y="0"/>
              <a:ext cx="1205679" cy="445952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85" y="3260813"/>
              <a:ext cx="960376" cy="267518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25227" y="4822416"/>
              <a:ext cx="1440256" cy="370226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98351" y="4239600"/>
              <a:ext cx="1786644" cy="433458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89227" y="171536"/>
              <a:ext cx="972192" cy="446795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5688" y="4400368"/>
              <a:ext cx="4259405" cy="1106979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2226900" y="1552352"/>
            <a:ext cx="4690200" cy="18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2335750" y="3378076"/>
            <a:ext cx="4503000" cy="412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508775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662863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"/>
          </p:nvPr>
        </p:nvSpPr>
        <p:spPr>
          <a:xfrm>
            <a:off x="2538708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2692796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4"/>
          </p:nvPr>
        </p:nvSpPr>
        <p:spPr>
          <a:xfrm>
            <a:off x="4568723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4722811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719105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>
            <a:off x="2749037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>
            <a:off x="4779053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6598793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3"/>
          </p:nvPr>
        </p:nvSpPr>
        <p:spPr>
          <a:xfrm>
            <a:off x="6752881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6809122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1667575" y="549080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-277008" y="3313685"/>
            <a:ext cx="9526843" cy="3350823"/>
            <a:chOff x="-277008" y="3313685"/>
            <a:chExt cx="9526843" cy="3350823"/>
          </a:xfrm>
        </p:grpSpPr>
        <p:sp>
          <p:nvSpPr>
            <p:cNvPr id="281" name="Google Shape;281;p1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ITLE_AND_BODY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>
            <a:spLocks noGrp="1"/>
          </p:cNvSpPr>
          <p:nvPr>
            <p:ph type="title"/>
          </p:nvPr>
        </p:nvSpPr>
        <p:spPr>
          <a:xfrm>
            <a:off x="1000607" y="3131561"/>
            <a:ext cx="3275400" cy="4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18"/>
          <p:cNvSpPr txBox="1">
            <a:spLocks noGrp="1"/>
          </p:cNvSpPr>
          <p:nvPr>
            <p:ph type="subTitle" idx="1"/>
          </p:nvPr>
        </p:nvSpPr>
        <p:spPr>
          <a:xfrm>
            <a:off x="1000607" y="3451110"/>
            <a:ext cx="32754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18"/>
          <p:cNvSpPr txBox="1">
            <a:spLocks noGrp="1"/>
          </p:cNvSpPr>
          <p:nvPr>
            <p:ph type="title" idx="2"/>
          </p:nvPr>
        </p:nvSpPr>
        <p:spPr>
          <a:xfrm>
            <a:off x="4862238" y="3131561"/>
            <a:ext cx="3275400" cy="4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4" name="Google Shape;394;p18"/>
          <p:cNvSpPr txBox="1">
            <a:spLocks noGrp="1"/>
          </p:cNvSpPr>
          <p:nvPr>
            <p:ph type="subTitle" idx="3"/>
          </p:nvPr>
        </p:nvSpPr>
        <p:spPr>
          <a:xfrm>
            <a:off x="4862238" y="3451010"/>
            <a:ext cx="32754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 idx="4"/>
          </p:nvPr>
        </p:nvSpPr>
        <p:spPr>
          <a:xfrm>
            <a:off x="3023388" y="1549087"/>
            <a:ext cx="30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96" name="Google Shape;396;p18"/>
          <p:cNvGrpSpPr/>
          <p:nvPr/>
        </p:nvGrpSpPr>
        <p:grpSpPr>
          <a:xfrm rot="10800000">
            <a:off x="-100758" y="-1507122"/>
            <a:ext cx="9526843" cy="3350823"/>
            <a:chOff x="-277008" y="3313685"/>
            <a:chExt cx="9526843" cy="3350823"/>
          </a:xfrm>
        </p:grpSpPr>
        <p:sp>
          <p:nvSpPr>
            <p:cNvPr id="397" name="Google Shape;397;p18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1"/>
          <p:cNvGrpSpPr/>
          <p:nvPr/>
        </p:nvGrpSpPr>
        <p:grpSpPr>
          <a:xfrm>
            <a:off x="-4" y="0"/>
            <a:ext cx="9222004" cy="6512109"/>
            <a:chOff x="-4" y="0"/>
            <a:chExt cx="9222004" cy="6512109"/>
          </a:xfrm>
        </p:grpSpPr>
        <p:sp>
          <p:nvSpPr>
            <p:cNvPr id="629" name="Google Shape;629;p31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3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/>
          <p:nvPr/>
        </p:nvSpPr>
        <p:spPr>
          <a:xfrm>
            <a:off x="527597" y="3384364"/>
            <a:ext cx="3547793" cy="1316762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2"/>
          <p:cNvSpPr/>
          <p:nvPr/>
        </p:nvSpPr>
        <p:spPr>
          <a:xfrm>
            <a:off x="1381127" y="1749272"/>
            <a:ext cx="5340801" cy="1967293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2126848" y="1186841"/>
            <a:ext cx="4534049" cy="1419388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2"/>
          <p:cNvSpPr/>
          <p:nvPr/>
        </p:nvSpPr>
        <p:spPr>
          <a:xfrm>
            <a:off x="3575381" y="3026597"/>
            <a:ext cx="1566013" cy="417658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2"/>
          <p:cNvSpPr/>
          <p:nvPr/>
        </p:nvSpPr>
        <p:spPr>
          <a:xfrm>
            <a:off x="408054" y="2245796"/>
            <a:ext cx="4748304" cy="16866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2372695" y="4792207"/>
            <a:ext cx="4133427" cy="791483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2152105" y="989514"/>
            <a:ext cx="3474306" cy="864415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889658" y="4263541"/>
            <a:ext cx="2646963" cy="844420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4384213" y="3091311"/>
            <a:ext cx="2054240" cy="909337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6769711" y="233681"/>
            <a:ext cx="2458314" cy="969898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2679722" y="1776172"/>
            <a:ext cx="4679071" cy="1721515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183824" y="412267"/>
            <a:ext cx="4888907" cy="131076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6435126" y="1951038"/>
            <a:ext cx="1618189" cy="513627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/>
          <p:nvPr/>
        </p:nvSpPr>
        <p:spPr>
          <a:xfrm>
            <a:off x="6911716" y="3024234"/>
            <a:ext cx="1833882" cy="568269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2"/>
          <p:cNvSpPr/>
          <p:nvPr/>
        </p:nvSpPr>
        <p:spPr>
          <a:xfrm>
            <a:off x="7097905" y="320775"/>
            <a:ext cx="1639520" cy="775372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>
            <a:off x="4462511" y="1001413"/>
            <a:ext cx="4589822" cy="930792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>
            <a:off x="6109337" y="3676656"/>
            <a:ext cx="2787402" cy="718490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/>
          <p:nvPr/>
        </p:nvSpPr>
        <p:spPr>
          <a:xfrm>
            <a:off x="7152077" y="3275117"/>
            <a:ext cx="1995569" cy="481384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2"/>
          <p:cNvSpPr/>
          <p:nvPr/>
        </p:nvSpPr>
        <p:spPr>
          <a:xfrm>
            <a:off x="9885" y="1693744"/>
            <a:ext cx="4124817" cy="1878578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9885" y="495785"/>
            <a:ext cx="2534021" cy="768652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9885" y="4950509"/>
            <a:ext cx="169435" cy="152440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>
            <a:off x="9885" y="3103683"/>
            <a:ext cx="465252" cy="297646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/>
          <p:nvPr/>
        </p:nvSpPr>
        <p:spPr>
          <a:xfrm>
            <a:off x="9885" y="3446365"/>
            <a:ext cx="2016633" cy="676198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>
            <a:off x="9453" y="4479693"/>
            <a:ext cx="5560090" cy="2032416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2"/>
          <p:cNvSpPr/>
          <p:nvPr/>
        </p:nvSpPr>
        <p:spPr>
          <a:xfrm>
            <a:off x="9885" y="1185053"/>
            <a:ext cx="1737564" cy="561138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2"/>
          <p:cNvSpPr/>
          <p:nvPr/>
        </p:nvSpPr>
        <p:spPr>
          <a:xfrm>
            <a:off x="1269331" y="1403486"/>
            <a:ext cx="5755747" cy="1799707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2"/>
          <p:cNvSpPr/>
          <p:nvPr/>
        </p:nvSpPr>
        <p:spPr>
          <a:xfrm>
            <a:off x="6864" y="3949034"/>
            <a:ext cx="704762" cy="373003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2"/>
          <p:cNvSpPr/>
          <p:nvPr/>
        </p:nvSpPr>
        <p:spPr>
          <a:xfrm>
            <a:off x="6021" y="3615374"/>
            <a:ext cx="567591" cy="214152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9885" y="2312072"/>
            <a:ext cx="3674278" cy="1982993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2"/>
          <p:cNvSpPr/>
          <p:nvPr/>
        </p:nvSpPr>
        <p:spPr>
          <a:xfrm>
            <a:off x="9885" y="1281641"/>
            <a:ext cx="2225010" cy="818938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2"/>
          <p:cNvSpPr/>
          <p:nvPr/>
        </p:nvSpPr>
        <p:spPr>
          <a:xfrm>
            <a:off x="4055526" y="2599699"/>
            <a:ext cx="2743466" cy="1031528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2"/>
          <p:cNvSpPr/>
          <p:nvPr/>
        </p:nvSpPr>
        <p:spPr>
          <a:xfrm>
            <a:off x="8451515" y="5489717"/>
            <a:ext cx="135034" cy="77926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2"/>
          <p:cNvSpPr/>
          <p:nvPr/>
        </p:nvSpPr>
        <p:spPr>
          <a:xfrm>
            <a:off x="7014059" y="4979917"/>
            <a:ext cx="1708753" cy="794895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2"/>
          <p:cNvSpPr/>
          <p:nvPr/>
        </p:nvSpPr>
        <p:spPr>
          <a:xfrm>
            <a:off x="7745045" y="3859721"/>
            <a:ext cx="1414641" cy="413733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2"/>
          <p:cNvSpPr/>
          <p:nvPr/>
        </p:nvSpPr>
        <p:spPr>
          <a:xfrm>
            <a:off x="8181479" y="2808370"/>
            <a:ext cx="978221" cy="688404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2"/>
          <p:cNvSpPr/>
          <p:nvPr/>
        </p:nvSpPr>
        <p:spPr>
          <a:xfrm>
            <a:off x="8613207" y="368494"/>
            <a:ext cx="49895" cy="11200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3629573" y="4067735"/>
            <a:ext cx="5529984" cy="838399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"/>
          <p:cNvSpPr/>
          <p:nvPr/>
        </p:nvSpPr>
        <p:spPr>
          <a:xfrm>
            <a:off x="3714616" y="3985347"/>
            <a:ext cx="1833882" cy="568269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2"/>
          <p:cNvSpPr/>
          <p:nvPr/>
        </p:nvSpPr>
        <p:spPr>
          <a:xfrm>
            <a:off x="5915750" y="4652504"/>
            <a:ext cx="3249058" cy="1126284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2"/>
          <p:cNvSpPr/>
          <p:nvPr/>
        </p:nvSpPr>
        <p:spPr>
          <a:xfrm>
            <a:off x="7839640" y="1840804"/>
            <a:ext cx="1320050" cy="402862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2"/>
          <p:cNvSpPr/>
          <p:nvPr/>
        </p:nvSpPr>
        <p:spPr>
          <a:xfrm>
            <a:off x="7139253" y="2058703"/>
            <a:ext cx="1891422" cy="778455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2"/>
          <p:cNvSpPr/>
          <p:nvPr/>
        </p:nvSpPr>
        <p:spPr>
          <a:xfrm>
            <a:off x="3892292" y="980903"/>
            <a:ext cx="5267705" cy="1931392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2"/>
          <p:cNvSpPr/>
          <p:nvPr/>
        </p:nvSpPr>
        <p:spPr>
          <a:xfrm>
            <a:off x="1259302" y="37998"/>
            <a:ext cx="3591791" cy="1179776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2"/>
          <p:cNvSpPr/>
          <p:nvPr/>
        </p:nvSpPr>
        <p:spPr>
          <a:xfrm>
            <a:off x="445045" y="376036"/>
            <a:ext cx="579633" cy="213165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2"/>
          <p:cNvSpPr/>
          <p:nvPr/>
        </p:nvSpPr>
        <p:spPr>
          <a:xfrm>
            <a:off x="1315776" y="365493"/>
            <a:ext cx="370660" cy="197383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2"/>
          <p:cNvSpPr/>
          <p:nvPr/>
        </p:nvSpPr>
        <p:spPr>
          <a:xfrm>
            <a:off x="2333998" y="432"/>
            <a:ext cx="3293507" cy="757206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2"/>
          <p:cNvSpPr/>
          <p:nvPr/>
        </p:nvSpPr>
        <p:spPr>
          <a:xfrm>
            <a:off x="4185118" y="6556"/>
            <a:ext cx="3461216" cy="864395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2"/>
          <p:cNvSpPr/>
          <p:nvPr/>
        </p:nvSpPr>
        <p:spPr>
          <a:xfrm>
            <a:off x="9885" y="432"/>
            <a:ext cx="3340526" cy="970556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2"/>
          <p:cNvSpPr/>
          <p:nvPr/>
        </p:nvSpPr>
        <p:spPr>
          <a:xfrm>
            <a:off x="6480420" y="1706"/>
            <a:ext cx="2699448" cy="865607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2"/>
          <p:cNvSpPr/>
          <p:nvPr/>
        </p:nvSpPr>
        <p:spPr>
          <a:xfrm>
            <a:off x="7887790" y="0"/>
            <a:ext cx="1205689" cy="445956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2"/>
          <p:cNvSpPr/>
          <p:nvPr/>
        </p:nvSpPr>
        <p:spPr>
          <a:xfrm>
            <a:off x="9885" y="3260813"/>
            <a:ext cx="960384" cy="267520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2"/>
          <p:cNvSpPr/>
          <p:nvPr/>
        </p:nvSpPr>
        <p:spPr>
          <a:xfrm>
            <a:off x="5425227" y="4822416"/>
            <a:ext cx="1440267" cy="37022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2"/>
          <p:cNvSpPr/>
          <p:nvPr/>
        </p:nvSpPr>
        <p:spPr>
          <a:xfrm>
            <a:off x="4598351" y="4239600"/>
            <a:ext cx="1786658" cy="433461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>
            <a:off x="8189227" y="171536"/>
            <a:ext cx="972200" cy="446798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>
            <a:off x="855688" y="4400368"/>
            <a:ext cx="4259440" cy="1106987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2046325" y="2157196"/>
            <a:ext cx="505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2549400" y="2924346"/>
            <a:ext cx="4045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-277008" y="3313685"/>
            <a:ext cx="9526843" cy="3350823"/>
            <a:chOff x="-277008" y="3313685"/>
            <a:chExt cx="9526843" cy="3350823"/>
          </a:xfrm>
        </p:grpSpPr>
        <p:sp>
          <p:nvSpPr>
            <p:cNvPr id="71" name="Google Shape;71;p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715775" y="1454025"/>
            <a:ext cx="7712400" cy="30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 sz="12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●"/>
              <a:defRPr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Karla"/>
              <a:buChar char="○"/>
              <a:defRPr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Karla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1667575" y="549080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-1136294" y="3937582"/>
            <a:ext cx="10978491" cy="2680152"/>
            <a:chOff x="-1136294" y="3937582"/>
            <a:chExt cx="10978491" cy="2680152"/>
          </a:xfrm>
        </p:grpSpPr>
        <p:sp>
          <p:nvSpPr>
            <p:cNvPr id="93" name="Google Shape;93;p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95" name="Google Shape;95;p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title"/>
          </p:nvPr>
        </p:nvSpPr>
        <p:spPr>
          <a:xfrm>
            <a:off x="1667575" y="550527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-1136294" y="3937582"/>
            <a:ext cx="10978491" cy="2680152"/>
            <a:chOff x="-1136294" y="3937582"/>
            <a:chExt cx="10978491" cy="2680152"/>
          </a:xfrm>
        </p:grpSpPr>
        <p:sp>
          <p:nvSpPr>
            <p:cNvPr id="128" name="Google Shape;128;p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129;p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130" name="Google Shape;130;p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" name="Google Shape;136;p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900550" y="2710475"/>
            <a:ext cx="33366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1667575" y="560278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7"/>
          <p:cNvGrpSpPr/>
          <p:nvPr/>
        </p:nvGrpSpPr>
        <p:grpSpPr>
          <a:xfrm>
            <a:off x="-1731555" y="-314675"/>
            <a:ext cx="11171648" cy="6875193"/>
            <a:chOff x="-1731555" y="-314675"/>
            <a:chExt cx="11171648" cy="6875193"/>
          </a:xfrm>
        </p:grpSpPr>
        <p:grpSp>
          <p:nvGrpSpPr>
            <p:cNvPr id="141" name="Google Shape;141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" name="Google Shape;143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44" name="Google Shape;144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" name="Google Shape;146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609375" y="550525"/>
            <a:ext cx="407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609378" y="1730853"/>
            <a:ext cx="30183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-277008" y="3313685"/>
            <a:ext cx="9526843" cy="3350823"/>
            <a:chOff x="-277008" y="3313685"/>
            <a:chExt cx="9526843" cy="3350823"/>
          </a:xfrm>
        </p:grpSpPr>
        <p:sp>
          <p:nvSpPr>
            <p:cNvPr id="192" name="Google Shape;192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 rot="9220574">
            <a:off x="2118108" y="2024596"/>
            <a:ext cx="2037589" cy="568228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2206833" y="4560366"/>
            <a:ext cx="2646963" cy="844420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0"/>
          <p:cNvSpPr/>
          <p:nvPr/>
        </p:nvSpPr>
        <p:spPr>
          <a:xfrm rot="-464757">
            <a:off x="2572601" y="134717"/>
            <a:ext cx="2037648" cy="568270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"/>
          <p:cNvSpPr/>
          <p:nvPr/>
        </p:nvSpPr>
        <p:spPr>
          <a:xfrm>
            <a:off x="1629120" y="953843"/>
            <a:ext cx="2699448" cy="865607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0"/>
          <p:cNvSpPr/>
          <p:nvPr/>
        </p:nvSpPr>
        <p:spPr>
          <a:xfrm>
            <a:off x="-2151822" y="370443"/>
            <a:ext cx="5560090" cy="2032416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10"/>
          <p:cNvGrpSpPr/>
          <p:nvPr/>
        </p:nvGrpSpPr>
        <p:grpSpPr>
          <a:xfrm>
            <a:off x="-1030844" y="432"/>
            <a:ext cx="6600387" cy="6511677"/>
            <a:chOff x="-1030844" y="432"/>
            <a:chExt cx="6600387" cy="6511677"/>
          </a:xfrm>
        </p:grpSpPr>
        <p:sp>
          <p:nvSpPr>
            <p:cNvPr id="217" name="Google Shape;217;p10"/>
            <p:cNvSpPr/>
            <p:nvPr/>
          </p:nvSpPr>
          <p:spPr>
            <a:xfrm>
              <a:off x="527597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-919048" y="1176034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408054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89658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9885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9885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9885" y="4950509"/>
              <a:ext cx="169435" cy="152440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9885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9885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9453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9885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-1030844" y="830249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85" y="3949017"/>
              <a:ext cx="1277660" cy="676216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6021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9885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9885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59302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445045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315776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9885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9885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855688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10"/>
          <p:cNvSpPr txBox="1">
            <a:spLocks noGrp="1"/>
          </p:cNvSpPr>
          <p:nvPr>
            <p:ph type="subTitle" idx="1"/>
          </p:nvPr>
        </p:nvSpPr>
        <p:spPr>
          <a:xfrm>
            <a:off x="2343200" y="3605199"/>
            <a:ext cx="44577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2702475" y="2143399"/>
            <a:ext cx="3739200" cy="16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0"/>
          <p:cNvSpPr/>
          <p:nvPr/>
        </p:nvSpPr>
        <p:spPr>
          <a:xfrm rot="-464757">
            <a:off x="2805893" y="910690"/>
            <a:ext cx="2037648" cy="290446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0"/>
          <p:cNvSpPr/>
          <p:nvPr/>
        </p:nvSpPr>
        <p:spPr>
          <a:xfrm rot="-464757">
            <a:off x="1756326" y="-366183"/>
            <a:ext cx="2037648" cy="568270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title" hasCustomPrompt="1"/>
          </p:nvPr>
        </p:nvSpPr>
        <p:spPr>
          <a:xfrm>
            <a:off x="1618625" y="2571750"/>
            <a:ext cx="5906700" cy="1435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1"/>
          </p:nvPr>
        </p:nvSpPr>
        <p:spPr>
          <a:xfrm>
            <a:off x="2433600" y="4171721"/>
            <a:ext cx="4276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246" name="Google Shape;246;p11"/>
          <p:cNvGrpSpPr/>
          <p:nvPr/>
        </p:nvGrpSpPr>
        <p:grpSpPr>
          <a:xfrm rot="10800000">
            <a:off x="-100758" y="-1507122"/>
            <a:ext cx="9526843" cy="3350823"/>
            <a:chOff x="-277008" y="3313685"/>
            <a:chExt cx="9526843" cy="3350823"/>
          </a:xfrm>
        </p:grpSpPr>
        <p:sp>
          <p:nvSpPr>
            <p:cNvPr id="247" name="Google Shape;247;p11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4" r:id="rId11"/>
    <p:sldLayoutId id="2147483677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41" name="Google Shape;741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rsna.org/doi/abs/10.1148/radiol.2020192224" TargetMode="External"/><Relationship Id="rId2" Type="http://schemas.openxmlformats.org/officeDocument/2006/relationships/hyperlink" Target="https://www.visualcapitalist.com/big-data-keeps-getting-bigger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tlantic.net/hipaa-compliant-hosting/hipaa-compliance-guide-what-is-hipaa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5"/>
          <p:cNvSpPr txBox="1">
            <a:spLocks noGrp="1"/>
          </p:cNvSpPr>
          <p:nvPr>
            <p:ph type="title"/>
          </p:nvPr>
        </p:nvSpPr>
        <p:spPr>
          <a:xfrm>
            <a:off x="532768" y="923971"/>
            <a:ext cx="7954006" cy="21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FEDERATED LEARNING IN </a:t>
            </a:r>
            <a:br>
              <a:rPr lang="en" sz="3600" dirty="0"/>
            </a:br>
            <a:r>
              <a:rPr lang="en" sz="3600" dirty="0"/>
              <a:t>GAZE RECOGNITION </a:t>
            </a:r>
            <a:br>
              <a:rPr lang="en" sz="3600" dirty="0"/>
            </a:br>
            <a:r>
              <a:rPr lang="en" sz="3600" dirty="0"/>
              <a:t>(FLIGR)</a:t>
            </a:r>
            <a:endParaRPr sz="3600" dirty="0"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4294967295"/>
          </p:nvPr>
        </p:nvSpPr>
        <p:spPr>
          <a:xfrm>
            <a:off x="5620696" y="3208450"/>
            <a:ext cx="3114426" cy="1226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Arun Gopal Govindaswamy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TO: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Medical Informatics (MEDIX) Lab</a:t>
            </a:r>
          </a:p>
        </p:txBody>
      </p:sp>
      <p:grpSp>
        <p:nvGrpSpPr>
          <p:cNvPr id="749" name="Google Shape;749;p35"/>
          <p:cNvGrpSpPr/>
          <p:nvPr/>
        </p:nvGrpSpPr>
        <p:grpSpPr>
          <a:xfrm>
            <a:off x="300646" y="1422977"/>
            <a:ext cx="1614488" cy="1213543"/>
            <a:chOff x="713169" y="2267050"/>
            <a:chExt cx="1614488" cy="609403"/>
          </a:xfrm>
        </p:grpSpPr>
        <p:sp>
          <p:nvSpPr>
            <p:cNvPr id="750" name="Google Shape;750;p35"/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5"/>
          <p:cNvGrpSpPr/>
          <p:nvPr/>
        </p:nvGrpSpPr>
        <p:grpSpPr>
          <a:xfrm>
            <a:off x="7164376" y="1422977"/>
            <a:ext cx="1694131" cy="1213543"/>
            <a:chOff x="6285919" y="2267050"/>
            <a:chExt cx="1614488" cy="609403"/>
          </a:xfrm>
        </p:grpSpPr>
        <p:sp>
          <p:nvSpPr>
            <p:cNvPr id="754" name="Google Shape;754;p35"/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48;p35">
            <a:extLst>
              <a:ext uri="{FF2B5EF4-FFF2-40B4-BE49-F238E27FC236}">
                <a16:creationId xmlns:a16="http://schemas.microsoft.com/office/drawing/2014/main" id="{B8C86797-34F0-47F7-9F71-53DFC081178D}"/>
              </a:ext>
            </a:extLst>
          </p:cNvPr>
          <p:cNvSpPr txBox="1">
            <a:spLocks/>
          </p:cNvSpPr>
          <p:nvPr/>
        </p:nvSpPr>
        <p:spPr>
          <a:xfrm>
            <a:off x="687869" y="3208450"/>
            <a:ext cx="3981707" cy="122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Font typeface="Nunito Sans"/>
              <a:buNone/>
            </a:pPr>
            <a:r>
              <a:rPr lang="en-US" dirty="0"/>
              <a:t>COMMITTEE MEMBERS: 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Dr. Jacob Furst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Dr. Daniela Raicu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Dr. Ilyas Ustun</a:t>
            </a:r>
          </a:p>
        </p:txBody>
      </p:sp>
      <p:sp>
        <p:nvSpPr>
          <p:cNvPr id="13" name="Google Shape;748;p35">
            <a:extLst>
              <a:ext uri="{FF2B5EF4-FFF2-40B4-BE49-F238E27FC236}">
                <a16:creationId xmlns:a16="http://schemas.microsoft.com/office/drawing/2014/main" id="{FFB74EE4-D052-40B3-BBA1-C0CFBC2C6A09}"/>
              </a:ext>
            </a:extLst>
          </p:cNvPr>
          <p:cNvSpPr txBox="1">
            <a:spLocks/>
          </p:cNvSpPr>
          <p:nvPr/>
        </p:nvSpPr>
        <p:spPr>
          <a:xfrm>
            <a:off x="1956906" y="90469"/>
            <a:ext cx="4846582" cy="122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ctr">
              <a:buFont typeface="Nunito Sans"/>
              <a:buNone/>
            </a:pPr>
            <a:endParaRPr lang="en" dirty="0"/>
          </a:p>
          <a:p>
            <a:pPr marL="0" indent="0" algn="ctr">
              <a:buFont typeface="Nunito Sans"/>
              <a:buNone/>
            </a:pPr>
            <a:r>
              <a:rPr lang="en" sz="2400" dirty="0"/>
              <a:t>MASTER THESIS DEFENSE </a:t>
            </a:r>
          </a:p>
          <a:p>
            <a:pPr marL="0" indent="0" algn="ctr">
              <a:buFont typeface="Nunito Sans"/>
              <a:buNone/>
            </a:pPr>
            <a:r>
              <a:rPr lang="en" sz="2400" dirty="0"/>
              <a:t>May 21,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98492-5AC1-4EFB-94F1-BBE68101B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Local institutions have local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Institutions build local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Share models between them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Create global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Repeat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F913DA-ACA6-43E8-B167-9841CDBE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LEARNING</a:t>
            </a:r>
          </a:p>
        </p:txBody>
      </p:sp>
      <p:pic>
        <p:nvPicPr>
          <p:cNvPr id="6" name="Picture 2" descr="What Is Federated Learning? | NVIDIA Blog">
            <a:extLst>
              <a:ext uri="{FF2B5EF4-FFF2-40B4-BE49-F238E27FC236}">
                <a16:creationId xmlns:a16="http://schemas.microsoft.com/office/drawing/2014/main" id="{BA093195-715B-4B76-A794-ED318975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73" y="1539874"/>
            <a:ext cx="4519961" cy="25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70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4C98C-7F96-43F3-BD24-2DA6C49ED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Identifying where the doctor is looking at.</a:t>
            </a:r>
          </a:p>
          <a:p>
            <a:r>
              <a:rPr lang="en-US" sz="1600" dirty="0"/>
              <a:t>Where is the doctor’s gaze is at?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 the patient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Somewhere else</a:t>
            </a:r>
          </a:p>
          <a:p>
            <a:endParaRPr lang="en-US" sz="1600" dirty="0"/>
          </a:p>
          <a:p>
            <a:r>
              <a:rPr lang="en-US" sz="1600" dirty="0"/>
              <a:t>Challenges: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Highly distributed data across doctors</a:t>
            </a:r>
          </a:p>
          <a:p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66A25F-D30D-4AA2-8D9C-9AAFA583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GAZE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47583-F9CF-4B96-94C2-C8DA037358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26" y="1454025"/>
            <a:ext cx="3417849" cy="3090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139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4A4B84-8151-45B3-95E0-4F11C5E0D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1600" dirty="0"/>
              <a:t>Advancements in healthcare technology</a:t>
            </a:r>
          </a:p>
          <a:p>
            <a:r>
              <a:rPr lang="en-US" sz="1600" dirty="0"/>
              <a:t>To understand how much time the doctor is spending on the patient.</a:t>
            </a:r>
          </a:p>
          <a:p>
            <a:r>
              <a:rPr lang="en-US" sz="1600" dirty="0"/>
              <a:t>To directly relate patient’s satisfaction with doctor’s behavior.</a:t>
            </a:r>
          </a:p>
          <a:p>
            <a:r>
              <a:rPr lang="en-US" sz="1600" dirty="0"/>
              <a:t>To overall understand the impact of health care technology on patient satisfaction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632214-D4FF-43CA-892C-76F5C078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gaze recognition important?</a:t>
            </a:r>
          </a:p>
        </p:txBody>
      </p:sp>
    </p:spTree>
    <p:extLst>
      <p:ext uri="{BB962C8B-B14F-4D97-AF65-F5344CB8AC3E}">
        <p14:creationId xmlns:p14="http://schemas.microsoft.com/office/powerpoint/2010/main" val="82747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8"/>
          <p:cNvSpPr txBox="1">
            <a:spLocks noGrp="1"/>
          </p:cNvSpPr>
          <p:nvPr>
            <p:ph type="title"/>
          </p:nvPr>
        </p:nvSpPr>
        <p:spPr>
          <a:xfrm>
            <a:off x="2046325" y="2157196"/>
            <a:ext cx="505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</a:p>
        </p:txBody>
      </p:sp>
      <p:grpSp>
        <p:nvGrpSpPr>
          <p:cNvPr id="1173" name="Google Shape;1173;p48"/>
          <p:cNvGrpSpPr/>
          <p:nvPr/>
        </p:nvGrpSpPr>
        <p:grpSpPr>
          <a:xfrm>
            <a:off x="3313932" y="728550"/>
            <a:ext cx="331882" cy="701639"/>
            <a:chOff x="3436340" y="708302"/>
            <a:chExt cx="331882" cy="701639"/>
          </a:xfrm>
        </p:grpSpPr>
        <p:sp>
          <p:nvSpPr>
            <p:cNvPr id="1174" name="Google Shape;1174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8"/>
          <p:cNvGrpSpPr/>
          <p:nvPr/>
        </p:nvGrpSpPr>
        <p:grpSpPr>
          <a:xfrm>
            <a:off x="4433682" y="728550"/>
            <a:ext cx="331882" cy="701639"/>
            <a:chOff x="3436340" y="708302"/>
            <a:chExt cx="331882" cy="701639"/>
          </a:xfrm>
        </p:grpSpPr>
        <p:sp>
          <p:nvSpPr>
            <p:cNvPr id="1178" name="Google Shape;1178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48"/>
          <p:cNvGrpSpPr/>
          <p:nvPr/>
        </p:nvGrpSpPr>
        <p:grpSpPr>
          <a:xfrm>
            <a:off x="1865462" y="2303774"/>
            <a:ext cx="1614488" cy="609403"/>
            <a:chOff x="713169" y="2267050"/>
            <a:chExt cx="1614488" cy="609403"/>
          </a:xfrm>
        </p:grpSpPr>
        <p:sp>
          <p:nvSpPr>
            <p:cNvPr id="1182" name="Google Shape;1182;p48"/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5580061" y="2267048"/>
            <a:ext cx="1614488" cy="609403"/>
            <a:chOff x="6285919" y="2267050"/>
            <a:chExt cx="1614488" cy="609403"/>
          </a:xfrm>
        </p:grpSpPr>
        <p:sp>
          <p:nvSpPr>
            <p:cNvPr id="1186" name="Google Shape;1186;p48"/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3873807" y="728550"/>
            <a:ext cx="331882" cy="1035289"/>
            <a:chOff x="3436340" y="708302"/>
            <a:chExt cx="331882" cy="1035289"/>
          </a:xfrm>
        </p:grpSpPr>
        <p:sp>
          <p:nvSpPr>
            <p:cNvPr id="1190" name="Google Shape;1190;p48"/>
            <p:cNvSpPr/>
            <p:nvPr/>
          </p:nvSpPr>
          <p:spPr>
            <a:xfrm>
              <a:off x="3436340" y="104195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5006701" y="738395"/>
            <a:ext cx="331882" cy="701639"/>
            <a:chOff x="3436340" y="708302"/>
            <a:chExt cx="331882" cy="701639"/>
          </a:xfrm>
        </p:grpSpPr>
        <p:sp>
          <p:nvSpPr>
            <p:cNvPr id="1194" name="Google Shape;1194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93;p48">
            <a:extLst>
              <a:ext uri="{FF2B5EF4-FFF2-40B4-BE49-F238E27FC236}">
                <a16:creationId xmlns:a16="http://schemas.microsoft.com/office/drawing/2014/main" id="{BCA3A804-FF5E-41EE-8B9C-5CECB8B3219C}"/>
              </a:ext>
            </a:extLst>
          </p:cNvPr>
          <p:cNvGrpSpPr/>
          <p:nvPr/>
        </p:nvGrpSpPr>
        <p:grpSpPr>
          <a:xfrm>
            <a:off x="5579720" y="728514"/>
            <a:ext cx="331882" cy="701639"/>
            <a:chOff x="3436340" y="708302"/>
            <a:chExt cx="331882" cy="701639"/>
          </a:xfrm>
        </p:grpSpPr>
        <p:sp>
          <p:nvSpPr>
            <p:cNvPr id="28" name="Google Shape;1194;p48">
              <a:extLst>
                <a:ext uri="{FF2B5EF4-FFF2-40B4-BE49-F238E27FC236}">
                  <a16:creationId xmlns:a16="http://schemas.microsoft.com/office/drawing/2014/main" id="{A085238E-FACD-4766-B819-3D109D82B380}"/>
                </a:ext>
              </a:extLst>
            </p:cNvPr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95;p48">
              <a:extLst>
                <a:ext uri="{FF2B5EF4-FFF2-40B4-BE49-F238E27FC236}">
                  <a16:creationId xmlns:a16="http://schemas.microsoft.com/office/drawing/2014/main" id="{DD96BCB5-F13B-40CE-A525-9248002B581E}"/>
                </a:ext>
              </a:extLst>
            </p:cNvPr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96;p48">
              <a:extLst>
                <a:ext uri="{FF2B5EF4-FFF2-40B4-BE49-F238E27FC236}">
                  <a16:creationId xmlns:a16="http://schemas.microsoft.com/office/drawing/2014/main" id="{0352545B-8280-48F9-AB2C-6E9C0C5E5490}"/>
                </a:ext>
              </a:extLst>
            </p:cNvPr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767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2B34F0-B9F4-4E51-9D75-E7C33BA28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Recorded video interactions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10 doctors – 101 patients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Three different camera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Multi-channel videos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29.97 frames per second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7668F-929E-4EB3-82FC-7BFBF1DC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FFFEC-E00F-45E3-9D12-9FC236952A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26" y="1454025"/>
            <a:ext cx="3417849" cy="3090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216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2376E-DA4A-492A-B9C9-5178A7458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Data comes from a single study</a:t>
            </a:r>
          </a:p>
          <a:p>
            <a:r>
              <a:rPr lang="en-US" sz="1600" dirty="0"/>
              <a:t>101 interactions with 10 different doctors</a:t>
            </a:r>
          </a:p>
          <a:p>
            <a:r>
              <a:rPr lang="en-US" sz="1600" dirty="0"/>
              <a:t>5 different clinics</a:t>
            </a:r>
          </a:p>
          <a:p>
            <a:r>
              <a:rPr lang="en-US" sz="1600" dirty="0"/>
              <a:t>10 different clinical room</a:t>
            </a:r>
          </a:p>
          <a:p>
            <a:r>
              <a:rPr lang="en-US" sz="1600" dirty="0"/>
              <a:t>Each doctor data is considered as a separate institution </a:t>
            </a:r>
          </a:p>
          <a:p>
            <a:r>
              <a:rPr lang="en-US" sz="1600" dirty="0"/>
              <a:t>Manual video analysis to select data</a:t>
            </a:r>
          </a:p>
          <a:p>
            <a:r>
              <a:rPr lang="en-US" sz="1600" dirty="0"/>
              <a:t>6 minute of data from each interaction</a:t>
            </a:r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0097B-21C3-4A59-83D2-D5FAB80C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410438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94577F-F0B4-40B9-A20E-CE7EECC5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16D654-C8E5-4DA6-8DD9-590E2338B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402"/>
              </p:ext>
            </p:extLst>
          </p:nvPr>
        </p:nvGraphicFramePr>
        <p:xfrm>
          <a:off x="1120697" y="1320210"/>
          <a:ext cx="6902605" cy="348830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05898">
                  <a:extLst>
                    <a:ext uri="{9D8B030D-6E8A-4147-A177-3AD203B41FA5}">
                      <a16:colId xmlns:a16="http://schemas.microsoft.com/office/drawing/2014/main" val="2175153309"/>
                    </a:ext>
                  </a:extLst>
                </a:gridCol>
                <a:gridCol w="3069097">
                  <a:extLst>
                    <a:ext uri="{9D8B030D-6E8A-4147-A177-3AD203B41FA5}">
                      <a16:colId xmlns:a16="http://schemas.microsoft.com/office/drawing/2014/main" val="1779431057"/>
                    </a:ext>
                  </a:extLst>
                </a:gridCol>
                <a:gridCol w="2527610">
                  <a:extLst>
                    <a:ext uri="{9D8B030D-6E8A-4147-A177-3AD203B41FA5}">
                      <a16:colId xmlns:a16="http://schemas.microsoft.com/office/drawing/2014/main" val="4003912566"/>
                    </a:ext>
                  </a:extLst>
                </a:gridCol>
              </a:tblGrid>
              <a:tr h="4707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Institution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Validation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86823"/>
                  </a:ext>
                </a:extLst>
              </a:tr>
              <a:tr h="317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3, 4, 6, 7, 35, 36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205535"/>
                  </a:ext>
                </a:extLst>
              </a:tr>
              <a:tr h="317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17, 26, 27, 28, 29, 31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73105"/>
                  </a:ext>
                </a:extLst>
              </a:tr>
              <a:tr h="317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9, 12, 13, 14, 15, 16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51174"/>
                  </a:ext>
                </a:extLst>
              </a:tr>
              <a:tr h="317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22, 23, 42, 43, 51, 52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10845"/>
                  </a:ext>
                </a:extLst>
              </a:tr>
              <a:tr h="317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32, 33, 34, 48, 49, 50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2054"/>
                  </a:ext>
                </a:extLst>
              </a:tr>
              <a:tr h="317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38, 46, 47, 55, 56, 57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711785"/>
                  </a:ext>
                </a:extLst>
              </a:tr>
              <a:tr h="317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60, 63, 64, 65, 68, 72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55004"/>
                  </a:ext>
                </a:extLst>
              </a:tr>
              <a:tr h="317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77, 78, 79, 84, 98, 100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685278"/>
                  </a:ext>
                </a:extLst>
              </a:tr>
              <a:tr h="3178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1, 2, 59, 66, 67, 73, 74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61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00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5D1AE-EBBF-4B1C-8AD2-8D3F84BA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ECA5093-CA4A-4FE0-B5A2-E16EFD1B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404"/>
            <a:ext cx="9144000" cy="24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6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8"/>
          <p:cNvSpPr txBox="1">
            <a:spLocks noGrp="1"/>
          </p:cNvSpPr>
          <p:nvPr>
            <p:ph type="title"/>
          </p:nvPr>
        </p:nvSpPr>
        <p:spPr>
          <a:xfrm>
            <a:off x="2046325" y="2157196"/>
            <a:ext cx="505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1173" name="Google Shape;1173;p48"/>
          <p:cNvGrpSpPr/>
          <p:nvPr/>
        </p:nvGrpSpPr>
        <p:grpSpPr>
          <a:xfrm>
            <a:off x="3988955" y="763357"/>
            <a:ext cx="331882" cy="701639"/>
            <a:chOff x="3436340" y="708302"/>
            <a:chExt cx="331882" cy="701639"/>
          </a:xfrm>
        </p:grpSpPr>
        <p:sp>
          <p:nvSpPr>
            <p:cNvPr id="1174" name="Google Shape;1174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8"/>
          <p:cNvGrpSpPr/>
          <p:nvPr/>
        </p:nvGrpSpPr>
        <p:grpSpPr>
          <a:xfrm>
            <a:off x="5108705" y="763357"/>
            <a:ext cx="331882" cy="701639"/>
            <a:chOff x="3436340" y="708302"/>
            <a:chExt cx="331882" cy="701639"/>
          </a:xfrm>
        </p:grpSpPr>
        <p:sp>
          <p:nvSpPr>
            <p:cNvPr id="1178" name="Google Shape;1178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48"/>
          <p:cNvGrpSpPr/>
          <p:nvPr/>
        </p:nvGrpSpPr>
        <p:grpSpPr>
          <a:xfrm>
            <a:off x="713169" y="2270424"/>
            <a:ext cx="1614488" cy="609403"/>
            <a:chOff x="713169" y="2267050"/>
            <a:chExt cx="1614488" cy="609403"/>
          </a:xfrm>
        </p:grpSpPr>
        <p:sp>
          <p:nvSpPr>
            <p:cNvPr id="1182" name="Google Shape;1182;p48"/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6821219" y="2270424"/>
            <a:ext cx="1614488" cy="609403"/>
            <a:chOff x="6285919" y="2267050"/>
            <a:chExt cx="1614488" cy="609403"/>
          </a:xfrm>
        </p:grpSpPr>
        <p:sp>
          <p:nvSpPr>
            <p:cNvPr id="1186" name="Google Shape;1186;p48"/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4548830" y="763357"/>
            <a:ext cx="331882" cy="1035289"/>
            <a:chOff x="3436340" y="708302"/>
            <a:chExt cx="331882" cy="1035289"/>
          </a:xfrm>
        </p:grpSpPr>
        <p:sp>
          <p:nvSpPr>
            <p:cNvPr id="1190" name="Google Shape;1190;p48"/>
            <p:cNvSpPr/>
            <p:nvPr/>
          </p:nvSpPr>
          <p:spPr>
            <a:xfrm>
              <a:off x="3436340" y="104195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3429080" y="763357"/>
            <a:ext cx="331882" cy="701639"/>
            <a:chOff x="3436340" y="708302"/>
            <a:chExt cx="331882" cy="701639"/>
          </a:xfrm>
        </p:grpSpPr>
        <p:sp>
          <p:nvSpPr>
            <p:cNvPr id="1194" name="Google Shape;1194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0A276B6-563B-482A-A79D-081500372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Local Models</a:t>
            </a:r>
          </a:p>
          <a:p>
            <a:r>
              <a:rPr lang="en-US" dirty="0"/>
              <a:t>Global Model</a:t>
            </a:r>
          </a:p>
          <a:p>
            <a:r>
              <a:rPr lang="en-US" dirty="0"/>
              <a:t>Fine-tuned Model</a:t>
            </a:r>
          </a:p>
        </p:txBody>
      </p:sp>
      <p:grpSp>
        <p:nvGrpSpPr>
          <p:cNvPr id="28" name="Google Shape;1177;p48">
            <a:extLst>
              <a:ext uri="{FF2B5EF4-FFF2-40B4-BE49-F238E27FC236}">
                <a16:creationId xmlns:a16="http://schemas.microsoft.com/office/drawing/2014/main" id="{C44D71CB-F4D4-48AF-A26D-97A94058E8CF}"/>
              </a:ext>
            </a:extLst>
          </p:cNvPr>
          <p:cNvGrpSpPr/>
          <p:nvPr/>
        </p:nvGrpSpPr>
        <p:grpSpPr>
          <a:xfrm>
            <a:off x="5668580" y="776218"/>
            <a:ext cx="331882" cy="701639"/>
            <a:chOff x="3436340" y="708302"/>
            <a:chExt cx="331882" cy="701639"/>
          </a:xfrm>
        </p:grpSpPr>
        <p:sp>
          <p:nvSpPr>
            <p:cNvPr id="29" name="Google Shape;1178;p48">
              <a:extLst>
                <a:ext uri="{FF2B5EF4-FFF2-40B4-BE49-F238E27FC236}">
                  <a16:creationId xmlns:a16="http://schemas.microsoft.com/office/drawing/2014/main" id="{7CA5F913-E08F-4DC5-A334-C940604FE14C}"/>
                </a:ext>
              </a:extLst>
            </p:cNvPr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79;p48">
              <a:extLst>
                <a:ext uri="{FF2B5EF4-FFF2-40B4-BE49-F238E27FC236}">
                  <a16:creationId xmlns:a16="http://schemas.microsoft.com/office/drawing/2014/main" id="{570E40BD-40F9-45CA-80A0-DFE2DA1A5B9A}"/>
                </a:ext>
              </a:extLst>
            </p:cNvPr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80;p48">
              <a:extLst>
                <a:ext uri="{FF2B5EF4-FFF2-40B4-BE49-F238E27FC236}">
                  <a16:creationId xmlns:a16="http://schemas.microsoft.com/office/drawing/2014/main" id="{E6FBB49C-F243-4E88-9E72-C063AB02DF78}"/>
                </a:ext>
              </a:extLst>
            </p:cNvPr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545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2B34F0-B9F4-4E51-9D75-E7C33BA28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775" y="1454025"/>
            <a:ext cx="3856200" cy="3090900"/>
          </a:xfrm>
        </p:spPr>
        <p:txBody>
          <a:bodyPr/>
          <a:lstStyle/>
          <a:p>
            <a:r>
              <a:rPr lang="en-US" sz="1600" dirty="0"/>
              <a:t>8 different local models trained on local institutional data</a:t>
            </a:r>
          </a:p>
          <a:p>
            <a:r>
              <a:rPr lang="en-US" sz="1600" dirty="0"/>
              <a:t>Each institution has a held-out interaction used for validation purposes</a:t>
            </a:r>
          </a:p>
          <a:p>
            <a:r>
              <a:rPr lang="en-US" sz="1600" dirty="0"/>
              <a:t>8 models have same architecture where only the number of training iterations differ</a:t>
            </a:r>
          </a:p>
          <a:p>
            <a:r>
              <a:rPr lang="en-US" sz="1600" dirty="0"/>
              <a:t>Optimizer -  Adam, Batch Size = 32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47668F-929E-4EB3-82FC-7BFBF1DC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MODELS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B7DACAD-8A6F-4AA2-AD96-6AD63B1DC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14" y="1454025"/>
            <a:ext cx="4428148" cy="252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0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8"/>
          <p:cNvSpPr txBox="1">
            <a:spLocks noGrp="1"/>
          </p:cNvSpPr>
          <p:nvPr>
            <p:ph type="title" idx="15"/>
          </p:nvPr>
        </p:nvSpPr>
        <p:spPr>
          <a:xfrm>
            <a:off x="1667575" y="549080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91" name="Google Shape;791;p38"/>
          <p:cNvSpPr txBox="1">
            <a:spLocks noGrp="1"/>
          </p:cNvSpPr>
          <p:nvPr>
            <p:ph type="subTitle" idx="1"/>
          </p:nvPr>
        </p:nvSpPr>
        <p:spPr>
          <a:xfrm>
            <a:off x="154088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Collaborative Learning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Federated Learning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Gaze Recognition</a:t>
            </a:r>
            <a:endParaRPr sz="1200" dirty="0"/>
          </a:p>
        </p:txBody>
      </p:sp>
      <p:sp>
        <p:nvSpPr>
          <p:cNvPr id="792" name="Google Shape;792;p38"/>
          <p:cNvSpPr txBox="1">
            <a:spLocks noGrp="1"/>
          </p:cNvSpPr>
          <p:nvPr>
            <p:ph type="title"/>
          </p:nvPr>
        </p:nvSpPr>
        <p:spPr>
          <a:xfrm>
            <a:off x="0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93" name="Google Shape;793;p38"/>
          <p:cNvSpPr txBox="1">
            <a:spLocks noGrp="1"/>
          </p:cNvSpPr>
          <p:nvPr>
            <p:ph type="title" idx="2"/>
          </p:nvPr>
        </p:nvSpPr>
        <p:spPr>
          <a:xfrm>
            <a:off x="1756063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794" name="Google Shape;794;p38"/>
          <p:cNvSpPr txBox="1">
            <a:spLocks noGrp="1"/>
          </p:cNvSpPr>
          <p:nvPr>
            <p:ph type="subTitle" idx="3"/>
          </p:nvPr>
        </p:nvSpPr>
        <p:spPr>
          <a:xfrm>
            <a:off x="1910151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Data Preparation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Data Processing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Data Management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 idx="4"/>
          </p:nvPr>
        </p:nvSpPr>
        <p:spPr>
          <a:xfrm>
            <a:off x="3365417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796" name="Google Shape;796;p38"/>
          <p:cNvSpPr txBox="1">
            <a:spLocks noGrp="1"/>
          </p:cNvSpPr>
          <p:nvPr>
            <p:ph type="subTitle" idx="5"/>
          </p:nvPr>
        </p:nvSpPr>
        <p:spPr>
          <a:xfrm>
            <a:off x="3510397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Local Models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Global Models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Fine-Tuned Models</a:t>
            </a:r>
            <a:endParaRPr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797" name="Google Shape;797;p38"/>
          <p:cNvSpPr txBox="1">
            <a:spLocks noGrp="1"/>
          </p:cNvSpPr>
          <p:nvPr>
            <p:ph type="title" idx="6"/>
          </p:nvPr>
        </p:nvSpPr>
        <p:spPr>
          <a:xfrm>
            <a:off x="210330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798" name="Google Shape;798;p38"/>
          <p:cNvSpPr txBox="1">
            <a:spLocks noGrp="1"/>
          </p:cNvSpPr>
          <p:nvPr>
            <p:ph type="title" idx="7"/>
          </p:nvPr>
        </p:nvSpPr>
        <p:spPr>
          <a:xfrm>
            <a:off x="1966392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799" name="Google Shape;799;p38"/>
          <p:cNvSpPr txBox="1">
            <a:spLocks noGrp="1"/>
          </p:cNvSpPr>
          <p:nvPr>
            <p:ph type="title" idx="8"/>
          </p:nvPr>
        </p:nvSpPr>
        <p:spPr>
          <a:xfrm>
            <a:off x="3575747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800" name="Google Shape;800;p38"/>
          <p:cNvSpPr txBox="1">
            <a:spLocks noGrp="1"/>
          </p:cNvSpPr>
          <p:nvPr>
            <p:ph type="title" idx="9"/>
          </p:nvPr>
        </p:nvSpPr>
        <p:spPr>
          <a:xfrm>
            <a:off x="5027768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801" name="Google Shape;801;p38"/>
          <p:cNvSpPr txBox="1">
            <a:spLocks noGrp="1"/>
          </p:cNvSpPr>
          <p:nvPr>
            <p:ph type="subTitle" idx="13"/>
          </p:nvPr>
        </p:nvSpPr>
        <p:spPr>
          <a:xfrm>
            <a:off x="5181856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Analysis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Discussions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Conclusion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802" name="Google Shape;802;p38"/>
          <p:cNvSpPr txBox="1">
            <a:spLocks noGrp="1"/>
          </p:cNvSpPr>
          <p:nvPr>
            <p:ph type="title" idx="14"/>
          </p:nvPr>
        </p:nvSpPr>
        <p:spPr>
          <a:xfrm>
            <a:off x="5238097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803" name="Google Shape;803;p38"/>
          <p:cNvGrpSpPr/>
          <p:nvPr/>
        </p:nvGrpSpPr>
        <p:grpSpPr>
          <a:xfrm>
            <a:off x="711809" y="708309"/>
            <a:ext cx="7727100" cy="365154"/>
            <a:chOff x="711800" y="708300"/>
            <a:chExt cx="6628152" cy="313222"/>
          </a:xfrm>
        </p:grpSpPr>
        <p:sp>
          <p:nvSpPr>
            <p:cNvPr id="804" name="Google Shape;804;p38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800;p38">
            <a:extLst>
              <a:ext uri="{FF2B5EF4-FFF2-40B4-BE49-F238E27FC236}">
                <a16:creationId xmlns:a16="http://schemas.microsoft.com/office/drawing/2014/main" id="{AB921E35-A343-41FC-BDC5-236BFC687225}"/>
              </a:ext>
            </a:extLst>
          </p:cNvPr>
          <p:cNvSpPr txBox="1">
            <a:spLocks/>
          </p:cNvSpPr>
          <p:nvPr/>
        </p:nvSpPr>
        <p:spPr>
          <a:xfrm>
            <a:off x="6853239" y="2383642"/>
            <a:ext cx="20358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Staatliches"/>
              <a:buNone/>
              <a:defRPr sz="42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Staatliches"/>
              <a:buNone/>
              <a:defRPr sz="42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Staatliches"/>
              <a:buNone/>
              <a:defRPr sz="42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Staatliches"/>
              <a:buNone/>
              <a:defRPr sz="42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Staatliches"/>
              <a:buNone/>
              <a:defRPr sz="42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Staatliches"/>
              <a:buNone/>
              <a:defRPr sz="42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Staatliches"/>
              <a:buNone/>
              <a:defRPr sz="42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Staatliches"/>
              <a:buNone/>
              <a:defRPr sz="42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CONTRIBUTIONS</a:t>
            </a:r>
          </a:p>
        </p:txBody>
      </p:sp>
      <p:sp>
        <p:nvSpPr>
          <p:cNvPr id="23" name="Google Shape;801;p38">
            <a:extLst>
              <a:ext uri="{FF2B5EF4-FFF2-40B4-BE49-F238E27FC236}">
                <a16:creationId xmlns:a16="http://schemas.microsoft.com/office/drawing/2014/main" id="{FE340BDA-2B3D-4974-B21E-8EF233BADE6A}"/>
              </a:ext>
            </a:extLst>
          </p:cNvPr>
          <p:cNvSpPr txBox="1">
            <a:spLocks/>
          </p:cNvSpPr>
          <p:nvPr/>
        </p:nvSpPr>
        <p:spPr>
          <a:xfrm>
            <a:off x="7007327" y="2782049"/>
            <a:ext cx="17277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Contributions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Future Work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indent="0"/>
            <a:endParaRPr lang="en-US" sz="1200" dirty="0"/>
          </a:p>
        </p:txBody>
      </p:sp>
      <p:sp>
        <p:nvSpPr>
          <p:cNvPr id="24" name="Google Shape;802;p38">
            <a:extLst>
              <a:ext uri="{FF2B5EF4-FFF2-40B4-BE49-F238E27FC236}">
                <a16:creationId xmlns:a16="http://schemas.microsoft.com/office/drawing/2014/main" id="{AC10E3FA-A0F2-4074-BA7C-804F2F8FD173}"/>
              </a:ext>
            </a:extLst>
          </p:cNvPr>
          <p:cNvSpPr txBox="1">
            <a:spLocks/>
          </p:cNvSpPr>
          <p:nvPr/>
        </p:nvSpPr>
        <p:spPr>
          <a:xfrm>
            <a:off x="7063568" y="1800011"/>
            <a:ext cx="1615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6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6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6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6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6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6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6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Staatliches"/>
              <a:buNone/>
              <a:defRPr sz="4800" b="0" i="0" u="none" strike="noStrike" cap="none">
                <a:solidFill>
                  <a:schemeClr val="accent6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2618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83D83-60E7-4C81-89C8-7CECBE5F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98530CA-E4DF-4EF8-B72B-8A31BF792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84"/>
            <a:ext cx="9144000" cy="256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10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E3D983-487D-4081-9666-4C237A7229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15775" y="1454025"/>
                <a:ext cx="4029400" cy="3090900"/>
              </a:xfrm>
            </p:spPr>
            <p:txBody>
              <a:bodyPr/>
              <a:lstStyle/>
              <a:p>
                <a:r>
                  <a:rPr lang="en-US" dirty="0"/>
                  <a:t>Repeat for </a:t>
                </a:r>
                <a:r>
                  <a:rPr lang="en-US" dirty="0" err="1"/>
                  <a:t>number_of_federated_rounds</a:t>
                </a:r>
                <a:endParaRPr lang="en-US" dirty="0"/>
              </a:p>
              <a:p>
                <a:r>
                  <a:rPr lang="en-US" dirty="0"/>
                  <a:t>Perform parallel local training</a:t>
                </a:r>
              </a:p>
              <a:p>
                <a:r>
                  <a:rPr lang="en-US" dirty="0"/>
                  <a:t>Send model updates and number of local training iterations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𝛥</m:t>
                        </m:r>
                        <m:sSubSup>
                          <m:sSubSup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aggregation server</a:t>
                </a:r>
              </a:p>
              <a:p>
                <a:r>
                  <a:rPr lang="en-US" dirty="0"/>
                  <a:t>Perform aggregation and update model weights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baseline="30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(t)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←  W</a:t>
                </a:r>
                <a:r>
                  <a:rPr lang="en-US" baseline="30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(t-1)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Return global weights</a:t>
                </a:r>
              </a:p>
              <a:p>
                <a:r>
                  <a:rPr lang="en-US" dirty="0"/>
                  <a:t>Repeat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EE3D983-487D-4081-9666-4C237A722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5775" y="1454025"/>
                <a:ext cx="4029400" cy="3090900"/>
              </a:xfrm>
              <a:blipFill>
                <a:blip r:embed="rId2"/>
                <a:stretch>
                  <a:fillRect t="-2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E9781BE-BCA4-48D0-8B02-6DF0D3EB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49CE5-EB64-411A-93BF-5AD457ACF8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45175" y="1454025"/>
            <a:ext cx="3683000" cy="3090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979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A6C58A-BA71-4059-91E1-4540C4D0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FINE-TUNED MODELS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36D50E-2E99-4B66-98FB-67DFB5AB8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374" y="1329409"/>
            <a:ext cx="3442235" cy="3086474"/>
          </a:xfrm>
        </p:spPr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Global model at the end of federated learning is shared to local institutions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Local institutions train the global model with local data one last time 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This fine-tunes the global model to fit the local data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0DE0304-09D8-4F58-A9E6-B20B4C79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823" y="1437694"/>
            <a:ext cx="4844395" cy="27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1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8"/>
          <p:cNvSpPr txBox="1">
            <a:spLocks noGrp="1"/>
          </p:cNvSpPr>
          <p:nvPr>
            <p:ph type="title"/>
          </p:nvPr>
        </p:nvSpPr>
        <p:spPr>
          <a:xfrm>
            <a:off x="2046325" y="2157196"/>
            <a:ext cx="505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pSp>
        <p:nvGrpSpPr>
          <p:cNvPr id="1173" name="Google Shape;1173;p48"/>
          <p:cNvGrpSpPr/>
          <p:nvPr/>
        </p:nvGrpSpPr>
        <p:grpSpPr>
          <a:xfrm>
            <a:off x="3920375" y="758608"/>
            <a:ext cx="331882" cy="701639"/>
            <a:chOff x="3436340" y="708302"/>
            <a:chExt cx="331882" cy="701639"/>
          </a:xfrm>
        </p:grpSpPr>
        <p:sp>
          <p:nvSpPr>
            <p:cNvPr id="1174" name="Google Shape;1174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8"/>
          <p:cNvGrpSpPr/>
          <p:nvPr/>
        </p:nvGrpSpPr>
        <p:grpSpPr>
          <a:xfrm>
            <a:off x="4483811" y="758608"/>
            <a:ext cx="331882" cy="701639"/>
            <a:chOff x="3436340" y="708302"/>
            <a:chExt cx="331882" cy="701639"/>
          </a:xfrm>
        </p:grpSpPr>
        <p:sp>
          <p:nvSpPr>
            <p:cNvPr id="1178" name="Google Shape;1178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1" name="Google Shape;1181;p48"/>
          <p:cNvGrpSpPr/>
          <p:nvPr/>
        </p:nvGrpSpPr>
        <p:grpSpPr>
          <a:xfrm>
            <a:off x="713169" y="2270424"/>
            <a:ext cx="1614488" cy="609403"/>
            <a:chOff x="713169" y="2267050"/>
            <a:chExt cx="1614488" cy="609403"/>
          </a:xfrm>
        </p:grpSpPr>
        <p:sp>
          <p:nvSpPr>
            <p:cNvPr id="1182" name="Google Shape;1182;p48"/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6821219" y="2270424"/>
            <a:ext cx="1614488" cy="609403"/>
            <a:chOff x="6285919" y="2267050"/>
            <a:chExt cx="1614488" cy="609403"/>
          </a:xfrm>
        </p:grpSpPr>
        <p:sp>
          <p:nvSpPr>
            <p:cNvPr id="1186" name="Google Shape;1186;p48"/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5047247" y="763357"/>
            <a:ext cx="331882" cy="1035289"/>
            <a:chOff x="3436340" y="708302"/>
            <a:chExt cx="331882" cy="1035289"/>
          </a:xfrm>
        </p:grpSpPr>
        <p:sp>
          <p:nvSpPr>
            <p:cNvPr id="1190" name="Google Shape;1190;p48"/>
            <p:cNvSpPr/>
            <p:nvPr/>
          </p:nvSpPr>
          <p:spPr>
            <a:xfrm>
              <a:off x="3436340" y="104195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3360500" y="758608"/>
            <a:ext cx="331882" cy="701639"/>
            <a:chOff x="3436340" y="708302"/>
            <a:chExt cx="331882" cy="701639"/>
          </a:xfrm>
        </p:grpSpPr>
        <p:sp>
          <p:nvSpPr>
            <p:cNvPr id="1194" name="Google Shape;1194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3893699-1C37-4DA3-BFAD-C8C5BC7A4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oogle Shape;1177;p48">
            <a:extLst>
              <a:ext uri="{FF2B5EF4-FFF2-40B4-BE49-F238E27FC236}">
                <a16:creationId xmlns:a16="http://schemas.microsoft.com/office/drawing/2014/main" id="{D3E282E0-1979-4E2F-B8E1-3E841CA66BC8}"/>
              </a:ext>
            </a:extLst>
          </p:cNvPr>
          <p:cNvGrpSpPr/>
          <p:nvPr/>
        </p:nvGrpSpPr>
        <p:grpSpPr>
          <a:xfrm>
            <a:off x="5613595" y="781416"/>
            <a:ext cx="331882" cy="701639"/>
            <a:chOff x="3436340" y="708302"/>
            <a:chExt cx="331882" cy="701639"/>
          </a:xfrm>
        </p:grpSpPr>
        <p:sp>
          <p:nvSpPr>
            <p:cNvPr id="29" name="Google Shape;1178;p48">
              <a:extLst>
                <a:ext uri="{FF2B5EF4-FFF2-40B4-BE49-F238E27FC236}">
                  <a16:creationId xmlns:a16="http://schemas.microsoft.com/office/drawing/2014/main" id="{CCDAB817-3FBC-4467-9B89-12EBA4ED2E59}"/>
                </a:ext>
              </a:extLst>
            </p:cNvPr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79;p48">
              <a:extLst>
                <a:ext uri="{FF2B5EF4-FFF2-40B4-BE49-F238E27FC236}">
                  <a16:creationId xmlns:a16="http://schemas.microsoft.com/office/drawing/2014/main" id="{16106872-222D-4DF1-8534-40100BA6D2BB}"/>
                </a:ext>
              </a:extLst>
            </p:cNvPr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180;p48">
              <a:extLst>
                <a:ext uri="{FF2B5EF4-FFF2-40B4-BE49-F238E27FC236}">
                  <a16:creationId xmlns:a16="http://schemas.microsoft.com/office/drawing/2014/main" id="{1887F8BB-89AA-48E3-8672-FBDEF6A8E671}"/>
                </a:ext>
              </a:extLst>
            </p:cNvPr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7370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A6C58A-BA71-4059-91E1-4540C4D0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6A9BFA3-09B4-45DF-84A1-1668C9CAC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039625"/>
              </p:ext>
            </p:extLst>
          </p:nvPr>
        </p:nvGraphicFramePr>
        <p:xfrm>
          <a:off x="1729714" y="1208774"/>
          <a:ext cx="5814086" cy="3728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2889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E0D18D-0AEC-4E9C-9B1D-96DB55B7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MODEL PERFORMANCE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3BE0886-F976-412E-9427-348F3A8814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718996"/>
              </p:ext>
            </p:extLst>
          </p:nvPr>
        </p:nvGraphicFramePr>
        <p:xfrm>
          <a:off x="2154019" y="1454025"/>
          <a:ext cx="4835912" cy="3090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925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32DFB2-28CC-4825-ABD6-BAFEEC7A7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9C4541-388D-475A-8FB8-9ED00068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MODEL PERFORMANCE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8556E19-EF65-42B1-8F9D-272DE6A4A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135" y="1454025"/>
            <a:ext cx="4291680" cy="3090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1609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D72917-39F9-4A79-A7C9-16632E763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C9668-3311-43D6-8584-710C6702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MODEL PERFORMANCE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8D773C9-8049-4082-B3A9-8AB4F774E1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370072"/>
              </p:ext>
            </p:extLst>
          </p:nvPr>
        </p:nvGraphicFramePr>
        <p:xfrm>
          <a:off x="2232660" y="1454025"/>
          <a:ext cx="4747259" cy="3090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89960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D72917-39F9-4A79-A7C9-16632E763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9C9668-3311-43D6-8584-710C6702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MODEL PERFORMANCE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A10FCD0-2D70-448B-ABBA-24E18FA087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138586"/>
              </p:ext>
            </p:extLst>
          </p:nvPr>
        </p:nvGraphicFramePr>
        <p:xfrm>
          <a:off x="2285974" y="1543049"/>
          <a:ext cx="4671085" cy="3001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6413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7E46F0-31E9-40C1-9D61-2732C9696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Advantages of Federated Learning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Enables use of global data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Solves issues with conventional data sharing methods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Enables data diversity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Produces robust AI models</a:t>
            </a:r>
          </a:p>
          <a:p>
            <a:pPr lvl="1"/>
            <a:endParaRPr lang="en-US" sz="18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72823A-535E-445A-BA99-FED28B4A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7978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9"/>
          <p:cNvSpPr txBox="1">
            <a:spLocks noGrp="1"/>
          </p:cNvSpPr>
          <p:nvPr>
            <p:ph type="title"/>
          </p:nvPr>
        </p:nvSpPr>
        <p:spPr>
          <a:xfrm>
            <a:off x="2046325" y="2157196"/>
            <a:ext cx="505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816" name="Google Shape;816;p39"/>
          <p:cNvGrpSpPr/>
          <p:nvPr/>
        </p:nvGrpSpPr>
        <p:grpSpPr>
          <a:xfrm>
            <a:off x="3269060" y="731162"/>
            <a:ext cx="331882" cy="1035289"/>
            <a:chOff x="3436340" y="708302"/>
            <a:chExt cx="331882" cy="1035289"/>
          </a:xfrm>
        </p:grpSpPr>
        <p:sp>
          <p:nvSpPr>
            <p:cNvPr id="817" name="Google Shape;817;p39"/>
            <p:cNvSpPr/>
            <p:nvPr/>
          </p:nvSpPr>
          <p:spPr>
            <a:xfrm>
              <a:off x="3436340" y="104195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9"/>
          <p:cNvGrpSpPr/>
          <p:nvPr/>
        </p:nvGrpSpPr>
        <p:grpSpPr>
          <a:xfrm>
            <a:off x="3828935" y="731162"/>
            <a:ext cx="331882" cy="701639"/>
            <a:chOff x="3436340" y="708302"/>
            <a:chExt cx="331882" cy="701639"/>
          </a:xfrm>
        </p:grpSpPr>
        <p:sp>
          <p:nvSpPr>
            <p:cNvPr id="821" name="Google Shape;821;p39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9"/>
          <p:cNvGrpSpPr/>
          <p:nvPr/>
        </p:nvGrpSpPr>
        <p:grpSpPr>
          <a:xfrm>
            <a:off x="4388810" y="731162"/>
            <a:ext cx="331882" cy="701639"/>
            <a:chOff x="3436340" y="708302"/>
            <a:chExt cx="331882" cy="701639"/>
          </a:xfrm>
        </p:grpSpPr>
        <p:sp>
          <p:nvSpPr>
            <p:cNvPr id="825" name="Google Shape;825;p39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39"/>
          <p:cNvGrpSpPr/>
          <p:nvPr/>
        </p:nvGrpSpPr>
        <p:grpSpPr>
          <a:xfrm>
            <a:off x="4948685" y="731162"/>
            <a:ext cx="331882" cy="701639"/>
            <a:chOff x="3436340" y="708302"/>
            <a:chExt cx="331882" cy="701639"/>
          </a:xfrm>
        </p:grpSpPr>
        <p:sp>
          <p:nvSpPr>
            <p:cNvPr id="829" name="Google Shape;829;p39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39"/>
          <p:cNvGrpSpPr/>
          <p:nvPr/>
        </p:nvGrpSpPr>
        <p:grpSpPr>
          <a:xfrm>
            <a:off x="713169" y="2270424"/>
            <a:ext cx="1614488" cy="609403"/>
            <a:chOff x="713169" y="2267050"/>
            <a:chExt cx="1614488" cy="609403"/>
          </a:xfrm>
        </p:grpSpPr>
        <p:sp>
          <p:nvSpPr>
            <p:cNvPr id="833" name="Google Shape;833;p39"/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39"/>
          <p:cNvGrpSpPr/>
          <p:nvPr/>
        </p:nvGrpSpPr>
        <p:grpSpPr>
          <a:xfrm>
            <a:off x="6821219" y="2270424"/>
            <a:ext cx="1614488" cy="609403"/>
            <a:chOff x="6285919" y="2267050"/>
            <a:chExt cx="1614488" cy="609403"/>
          </a:xfrm>
        </p:grpSpPr>
        <p:sp>
          <p:nvSpPr>
            <p:cNvPr id="837" name="Google Shape;837;p39"/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828;p39">
            <a:extLst>
              <a:ext uri="{FF2B5EF4-FFF2-40B4-BE49-F238E27FC236}">
                <a16:creationId xmlns:a16="http://schemas.microsoft.com/office/drawing/2014/main" id="{195A26C2-C65D-4AE3-826D-2E48AEDAD11B}"/>
              </a:ext>
            </a:extLst>
          </p:cNvPr>
          <p:cNvGrpSpPr/>
          <p:nvPr/>
        </p:nvGrpSpPr>
        <p:grpSpPr>
          <a:xfrm>
            <a:off x="5508560" y="720438"/>
            <a:ext cx="331882" cy="701639"/>
            <a:chOff x="3436340" y="708302"/>
            <a:chExt cx="331882" cy="701639"/>
          </a:xfrm>
        </p:grpSpPr>
        <p:sp>
          <p:nvSpPr>
            <p:cNvPr id="28" name="Google Shape;829;p39">
              <a:extLst>
                <a:ext uri="{FF2B5EF4-FFF2-40B4-BE49-F238E27FC236}">
                  <a16:creationId xmlns:a16="http://schemas.microsoft.com/office/drawing/2014/main" id="{6E20DCF6-B59A-450E-BC93-382B6A862863}"/>
                </a:ext>
              </a:extLst>
            </p:cNvPr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30;p39">
              <a:extLst>
                <a:ext uri="{FF2B5EF4-FFF2-40B4-BE49-F238E27FC236}">
                  <a16:creationId xmlns:a16="http://schemas.microsoft.com/office/drawing/2014/main" id="{E55F494F-B172-4FD5-AC52-22B2C18F9BC5}"/>
                </a:ext>
              </a:extLst>
            </p:cNvPr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1;p39">
              <a:extLst>
                <a:ext uri="{FF2B5EF4-FFF2-40B4-BE49-F238E27FC236}">
                  <a16:creationId xmlns:a16="http://schemas.microsoft.com/office/drawing/2014/main" id="{0ED2778B-C7A0-43EF-8E7D-9C1F86352E54}"/>
                </a:ext>
              </a:extLst>
            </p:cNvPr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5814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8"/>
          <p:cNvSpPr txBox="1">
            <a:spLocks noGrp="1"/>
          </p:cNvSpPr>
          <p:nvPr>
            <p:ph type="title"/>
          </p:nvPr>
        </p:nvSpPr>
        <p:spPr>
          <a:xfrm>
            <a:off x="2046325" y="2157196"/>
            <a:ext cx="505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</a:t>
            </a:r>
            <a:endParaRPr dirty="0"/>
          </a:p>
        </p:txBody>
      </p:sp>
      <p:grpSp>
        <p:nvGrpSpPr>
          <p:cNvPr id="1173" name="Google Shape;1173;p48"/>
          <p:cNvGrpSpPr/>
          <p:nvPr/>
        </p:nvGrpSpPr>
        <p:grpSpPr>
          <a:xfrm>
            <a:off x="3920375" y="758608"/>
            <a:ext cx="331882" cy="701639"/>
            <a:chOff x="3436340" y="708302"/>
            <a:chExt cx="331882" cy="701639"/>
          </a:xfrm>
        </p:grpSpPr>
        <p:sp>
          <p:nvSpPr>
            <p:cNvPr id="1174" name="Google Shape;1174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8"/>
          <p:cNvGrpSpPr/>
          <p:nvPr/>
        </p:nvGrpSpPr>
        <p:grpSpPr>
          <a:xfrm>
            <a:off x="4483811" y="758608"/>
            <a:ext cx="331882" cy="701639"/>
            <a:chOff x="3436340" y="708302"/>
            <a:chExt cx="331882" cy="701639"/>
          </a:xfrm>
        </p:grpSpPr>
        <p:sp>
          <p:nvSpPr>
            <p:cNvPr id="1178" name="Google Shape;1178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1" name="Google Shape;1181;p48"/>
          <p:cNvGrpSpPr/>
          <p:nvPr/>
        </p:nvGrpSpPr>
        <p:grpSpPr>
          <a:xfrm>
            <a:off x="713169" y="2270424"/>
            <a:ext cx="1614488" cy="609403"/>
            <a:chOff x="713169" y="2267050"/>
            <a:chExt cx="1614488" cy="609403"/>
          </a:xfrm>
        </p:grpSpPr>
        <p:sp>
          <p:nvSpPr>
            <p:cNvPr id="1182" name="Google Shape;1182;p48"/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8"/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8"/>
          <p:cNvGrpSpPr/>
          <p:nvPr/>
        </p:nvGrpSpPr>
        <p:grpSpPr>
          <a:xfrm>
            <a:off x="6821219" y="2270424"/>
            <a:ext cx="1614488" cy="609403"/>
            <a:chOff x="6285919" y="2267050"/>
            <a:chExt cx="1614488" cy="609403"/>
          </a:xfrm>
        </p:grpSpPr>
        <p:sp>
          <p:nvSpPr>
            <p:cNvPr id="1186" name="Google Shape;1186;p48"/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48"/>
          <p:cNvGrpSpPr/>
          <p:nvPr/>
        </p:nvGrpSpPr>
        <p:grpSpPr>
          <a:xfrm>
            <a:off x="5602175" y="763357"/>
            <a:ext cx="331882" cy="1035289"/>
            <a:chOff x="3436340" y="708302"/>
            <a:chExt cx="331882" cy="1035289"/>
          </a:xfrm>
        </p:grpSpPr>
        <p:sp>
          <p:nvSpPr>
            <p:cNvPr id="1190" name="Google Shape;1190;p48"/>
            <p:cNvSpPr/>
            <p:nvPr/>
          </p:nvSpPr>
          <p:spPr>
            <a:xfrm>
              <a:off x="3436340" y="104195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48"/>
          <p:cNvGrpSpPr/>
          <p:nvPr/>
        </p:nvGrpSpPr>
        <p:grpSpPr>
          <a:xfrm>
            <a:off x="3360500" y="758608"/>
            <a:ext cx="331882" cy="701639"/>
            <a:chOff x="3436340" y="708302"/>
            <a:chExt cx="331882" cy="701639"/>
          </a:xfrm>
        </p:grpSpPr>
        <p:sp>
          <p:nvSpPr>
            <p:cNvPr id="1194" name="Google Shape;1194;p48"/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3893699-1C37-4DA3-BFAD-C8C5BC7A40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oogle Shape;1177;p48">
            <a:extLst>
              <a:ext uri="{FF2B5EF4-FFF2-40B4-BE49-F238E27FC236}">
                <a16:creationId xmlns:a16="http://schemas.microsoft.com/office/drawing/2014/main" id="{D3E282E0-1979-4E2F-B8E1-3E841CA66BC8}"/>
              </a:ext>
            </a:extLst>
          </p:cNvPr>
          <p:cNvGrpSpPr/>
          <p:nvPr/>
        </p:nvGrpSpPr>
        <p:grpSpPr>
          <a:xfrm>
            <a:off x="5042993" y="756263"/>
            <a:ext cx="331882" cy="701639"/>
            <a:chOff x="3436340" y="708302"/>
            <a:chExt cx="331882" cy="701639"/>
          </a:xfrm>
        </p:grpSpPr>
        <p:sp>
          <p:nvSpPr>
            <p:cNvPr id="29" name="Google Shape;1178;p48">
              <a:extLst>
                <a:ext uri="{FF2B5EF4-FFF2-40B4-BE49-F238E27FC236}">
                  <a16:creationId xmlns:a16="http://schemas.microsoft.com/office/drawing/2014/main" id="{CCDAB817-3FBC-4467-9B89-12EBA4ED2E59}"/>
                </a:ext>
              </a:extLst>
            </p:cNvPr>
            <p:cNvSpPr/>
            <p:nvPr/>
          </p:nvSpPr>
          <p:spPr>
            <a:xfrm>
              <a:off x="3436340" y="708302"/>
              <a:ext cx="331882" cy="701639"/>
            </a:xfrm>
            <a:custGeom>
              <a:avLst/>
              <a:gdLst/>
              <a:ahLst/>
              <a:cxnLst/>
              <a:rect l="l" t="t" r="r" b="b"/>
              <a:pathLst>
                <a:path w="5407" h="11432" extrusionOk="0">
                  <a:moveTo>
                    <a:pt x="2406" y="0"/>
                  </a:moveTo>
                  <a:lnTo>
                    <a:pt x="2406" y="6478"/>
                  </a:lnTo>
                  <a:lnTo>
                    <a:pt x="2358" y="6478"/>
                  </a:lnTo>
                  <a:lnTo>
                    <a:pt x="2358" y="6978"/>
                  </a:lnTo>
                  <a:lnTo>
                    <a:pt x="1882" y="7978"/>
                  </a:lnTo>
                  <a:lnTo>
                    <a:pt x="1" y="8264"/>
                  </a:lnTo>
                  <a:lnTo>
                    <a:pt x="1358" y="9574"/>
                  </a:lnTo>
                  <a:lnTo>
                    <a:pt x="1048" y="11431"/>
                  </a:lnTo>
                  <a:lnTo>
                    <a:pt x="2715" y="10550"/>
                  </a:lnTo>
                  <a:lnTo>
                    <a:pt x="4382" y="11431"/>
                  </a:lnTo>
                  <a:lnTo>
                    <a:pt x="4049" y="9574"/>
                  </a:lnTo>
                  <a:lnTo>
                    <a:pt x="5406" y="8264"/>
                  </a:lnTo>
                  <a:lnTo>
                    <a:pt x="3525" y="7978"/>
                  </a:lnTo>
                  <a:lnTo>
                    <a:pt x="3049" y="6978"/>
                  </a:lnTo>
                  <a:lnTo>
                    <a:pt x="3049" y="6478"/>
                  </a:lnTo>
                  <a:lnTo>
                    <a:pt x="3001" y="6478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79;p48">
              <a:extLst>
                <a:ext uri="{FF2B5EF4-FFF2-40B4-BE49-F238E27FC236}">
                  <a16:creationId xmlns:a16="http://schemas.microsoft.com/office/drawing/2014/main" id="{16106872-222D-4DF1-8534-40100BA6D2BB}"/>
                </a:ext>
              </a:extLst>
            </p:cNvPr>
            <p:cNvSpPr/>
            <p:nvPr/>
          </p:nvSpPr>
          <p:spPr>
            <a:xfrm>
              <a:off x="3661474" y="708302"/>
              <a:ext cx="93604" cy="385926"/>
            </a:xfrm>
            <a:custGeom>
              <a:avLst/>
              <a:gdLst/>
              <a:ahLst/>
              <a:cxnLst/>
              <a:rect l="l" t="t" r="r" b="b"/>
              <a:pathLst>
                <a:path w="1525" h="6288" extrusionOk="0">
                  <a:moveTo>
                    <a:pt x="0" y="0"/>
                  </a:moveTo>
                  <a:lnTo>
                    <a:pt x="0" y="5549"/>
                  </a:lnTo>
                  <a:lnTo>
                    <a:pt x="0" y="5930"/>
                  </a:lnTo>
                  <a:lnTo>
                    <a:pt x="0" y="6287"/>
                  </a:lnTo>
                  <a:cubicBezTo>
                    <a:pt x="905" y="5930"/>
                    <a:pt x="1524" y="5025"/>
                    <a:pt x="1524" y="4001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180;p48">
              <a:extLst>
                <a:ext uri="{FF2B5EF4-FFF2-40B4-BE49-F238E27FC236}">
                  <a16:creationId xmlns:a16="http://schemas.microsoft.com/office/drawing/2014/main" id="{1887F8BB-89AA-48E3-8672-FBDEF6A8E671}"/>
                </a:ext>
              </a:extLst>
            </p:cNvPr>
            <p:cNvSpPr/>
            <p:nvPr/>
          </p:nvSpPr>
          <p:spPr>
            <a:xfrm>
              <a:off x="3449475" y="708302"/>
              <a:ext cx="93666" cy="387399"/>
            </a:xfrm>
            <a:custGeom>
              <a:avLst/>
              <a:gdLst/>
              <a:ahLst/>
              <a:cxnLst/>
              <a:rect l="l" t="t" r="r" b="b"/>
              <a:pathLst>
                <a:path w="1526" h="6312" extrusionOk="0">
                  <a:moveTo>
                    <a:pt x="1" y="0"/>
                  </a:moveTo>
                  <a:lnTo>
                    <a:pt x="1" y="4001"/>
                  </a:lnTo>
                  <a:cubicBezTo>
                    <a:pt x="1" y="5025"/>
                    <a:pt x="620" y="5930"/>
                    <a:pt x="1525" y="6311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14688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9ABADB-D501-4D59-9F2F-F4F5DB759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Empirical study of federated learning in the application of gaze recognition</a:t>
            </a:r>
          </a:p>
          <a:p>
            <a:r>
              <a:rPr lang="en-US" sz="1600" dirty="0"/>
              <a:t>Introduction of fine-tuned models within federated learning approach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A27F0B-2EAB-419B-BF22-2F5EF92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229458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2D6A4-F0DC-45ED-B2FC-EFA93DBB9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6 -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https://www.visualcapitalist.com/big-data-keeps-getting-bigger/</a:t>
            </a:r>
            <a:endParaRPr lang="en-US" dirty="0"/>
          </a:p>
          <a:p>
            <a:r>
              <a:rPr lang="en-US" dirty="0"/>
              <a:t>Slide 8 -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Preparing Medical Imaging Data for Machine Learning</a:t>
            </a:r>
            <a:r>
              <a:rPr lang="en-US" dirty="0"/>
              <a:t>, Martin J. </a:t>
            </a:r>
            <a:r>
              <a:rPr lang="en-US" dirty="0" err="1"/>
              <a:t>Willemink</a:t>
            </a:r>
            <a:r>
              <a:rPr lang="en-US" dirty="0"/>
              <a:t>, Wojciech A. </a:t>
            </a:r>
            <a:r>
              <a:rPr lang="en-US" dirty="0" err="1"/>
              <a:t>Koszek</a:t>
            </a:r>
            <a:r>
              <a:rPr lang="en-US" dirty="0"/>
              <a:t>, Cailin </a:t>
            </a:r>
            <a:r>
              <a:rPr lang="en-US" dirty="0" err="1"/>
              <a:t>Hardell</a:t>
            </a:r>
            <a:r>
              <a:rPr lang="en-US" dirty="0"/>
              <a:t>, </a:t>
            </a:r>
            <a:r>
              <a:rPr lang="en-US" dirty="0" err="1"/>
              <a:t>Jie</a:t>
            </a:r>
            <a:r>
              <a:rPr lang="en-US" dirty="0"/>
              <a:t> Wu, Dominik Fleischmann, Hugh Harvey, Les R. Folio, Ronald M. Summers, Daniel L. Rubin, and Matthew P. Lungren Radiology 2020 295:1, 4-15</a:t>
            </a:r>
          </a:p>
          <a:p>
            <a:r>
              <a:rPr lang="en-US" dirty="0"/>
              <a:t>Slide 9 -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https://www.atlantic.net/hipaa-compliant-hosting/hipaa-compliance-guide-what-is-hipaa/</a:t>
            </a:r>
            <a:endParaRPr lang="en-US" dirty="0"/>
          </a:p>
          <a:p>
            <a:r>
              <a:rPr lang="en-US" dirty="0"/>
              <a:t>Slide 10 - https://blogs.nvidia.com/blog/2019/10/13/what-is-federated-learning/</a:t>
            </a:r>
          </a:p>
          <a:p>
            <a:endParaRPr lang="en-US" dirty="0"/>
          </a:p>
          <a:p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16F942-8CD0-4587-B877-C49D8315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93641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Google Shape;1344;p55"/>
          <p:cNvGrpSpPr/>
          <p:nvPr/>
        </p:nvGrpSpPr>
        <p:grpSpPr>
          <a:xfrm>
            <a:off x="2101275" y="708315"/>
            <a:ext cx="4943625" cy="1885439"/>
            <a:chOff x="2101275" y="708315"/>
            <a:chExt cx="4943625" cy="1885439"/>
          </a:xfrm>
        </p:grpSpPr>
        <p:grpSp>
          <p:nvGrpSpPr>
            <p:cNvPr id="1345" name="Google Shape;1345;p55"/>
            <p:cNvGrpSpPr/>
            <p:nvPr/>
          </p:nvGrpSpPr>
          <p:grpSpPr>
            <a:xfrm>
              <a:off x="2101275" y="708315"/>
              <a:ext cx="4943625" cy="1885439"/>
              <a:chOff x="2101275" y="708300"/>
              <a:chExt cx="4943625" cy="1863450"/>
            </a:xfrm>
          </p:grpSpPr>
          <p:sp>
            <p:nvSpPr>
              <p:cNvPr id="1346" name="Google Shape;1346;p55"/>
              <p:cNvSpPr/>
              <p:nvPr/>
            </p:nvSpPr>
            <p:spPr>
              <a:xfrm>
                <a:off x="4024924" y="708300"/>
                <a:ext cx="1094199" cy="1274642"/>
              </a:xfrm>
              <a:custGeom>
                <a:avLst/>
                <a:gdLst/>
                <a:ahLst/>
                <a:cxnLst/>
                <a:rect l="l" t="t" r="r" b="b"/>
                <a:pathLst>
                  <a:path w="9813" h="11431" extrusionOk="0">
                    <a:moveTo>
                      <a:pt x="3810" y="4736"/>
                    </a:moveTo>
                    <a:cubicBezTo>
                      <a:pt x="4069" y="4736"/>
                      <a:pt x="4311" y="4856"/>
                      <a:pt x="4573" y="5096"/>
                    </a:cubicBezTo>
                    <a:lnTo>
                      <a:pt x="4573" y="8883"/>
                    </a:lnTo>
                    <a:lnTo>
                      <a:pt x="3049" y="5049"/>
                    </a:lnTo>
                    <a:cubicBezTo>
                      <a:pt x="3192" y="4906"/>
                      <a:pt x="3454" y="4739"/>
                      <a:pt x="3740" y="4739"/>
                    </a:cubicBezTo>
                    <a:cubicBezTo>
                      <a:pt x="3763" y="4737"/>
                      <a:pt x="3787" y="4736"/>
                      <a:pt x="3810" y="4736"/>
                    </a:cubicBezTo>
                    <a:close/>
                    <a:moveTo>
                      <a:pt x="6092" y="4736"/>
                    </a:moveTo>
                    <a:cubicBezTo>
                      <a:pt x="6332" y="4736"/>
                      <a:pt x="6570" y="4853"/>
                      <a:pt x="6788" y="5049"/>
                    </a:cubicBezTo>
                    <a:lnTo>
                      <a:pt x="5240" y="8954"/>
                    </a:lnTo>
                    <a:lnTo>
                      <a:pt x="5240" y="5120"/>
                    </a:lnTo>
                    <a:cubicBezTo>
                      <a:pt x="5359" y="5001"/>
                      <a:pt x="5668" y="4739"/>
                      <a:pt x="6026" y="4739"/>
                    </a:cubicBezTo>
                    <a:cubicBezTo>
                      <a:pt x="6048" y="4737"/>
                      <a:pt x="6070" y="4736"/>
                      <a:pt x="6092" y="4736"/>
                    </a:cubicBezTo>
                    <a:close/>
                    <a:moveTo>
                      <a:pt x="1539" y="4737"/>
                    </a:moveTo>
                    <a:cubicBezTo>
                      <a:pt x="1807" y="4737"/>
                      <a:pt x="2093" y="4880"/>
                      <a:pt x="2358" y="5168"/>
                    </a:cubicBezTo>
                    <a:lnTo>
                      <a:pt x="3882" y="8978"/>
                    </a:lnTo>
                    <a:lnTo>
                      <a:pt x="906" y="4930"/>
                    </a:lnTo>
                    <a:cubicBezTo>
                      <a:pt x="1048" y="4834"/>
                      <a:pt x="1239" y="4739"/>
                      <a:pt x="1477" y="4739"/>
                    </a:cubicBezTo>
                    <a:cubicBezTo>
                      <a:pt x="1498" y="4737"/>
                      <a:pt x="1518" y="4737"/>
                      <a:pt x="1539" y="4737"/>
                    </a:cubicBezTo>
                    <a:close/>
                    <a:moveTo>
                      <a:pt x="8393" y="4735"/>
                    </a:moveTo>
                    <a:cubicBezTo>
                      <a:pt x="8575" y="4735"/>
                      <a:pt x="8744" y="4805"/>
                      <a:pt x="8931" y="4930"/>
                    </a:cubicBezTo>
                    <a:lnTo>
                      <a:pt x="5930" y="9002"/>
                    </a:lnTo>
                    <a:lnTo>
                      <a:pt x="5930" y="9002"/>
                    </a:lnTo>
                    <a:lnTo>
                      <a:pt x="7455" y="5168"/>
                    </a:lnTo>
                    <a:cubicBezTo>
                      <a:pt x="7502" y="5120"/>
                      <a:pt x="7836" y="4739"/>
                      <a:pt x="8312" y="4739"/>
                    </a:cubicBezTo>
                    <a:cubicBezTo>
                      <a:pt x="8339" y="4736"/>
                      <a:pt x="8366" y="4735"/>
                      <a:pt x="8393" y="4735"/>
                    </a:cubicBezTo>
                    <a:close/>
                    <a:moveTo>
                      <a:pt x="4906" y="0"/>
                    </a:moveTo>
                    <a:cubicBezTo>
                      <a:pt x="3597" y="0"/>
                      <a:pt x="2358" y="524"/>
                      <a:pt x="1453" y="1453"/>
                    </a:cubicBezTo>
                    <a:cubicBezTo>
                      <a:pt x="525" y="2358"/>
                      <a:pt x="1" y="3596"/>
                      <a:pt x="1" y="4882"/>
                    </a:cubicBezTo>
                    <a:lnTo>
                      <a:pt x="24" y="4906"/>
                    </a:lnTo>
                    <a:lnTo>
                      <a:pt x="4359" y="10764"/>
                    </a:lnTo>
                    <a:lnTo>
                      <a:pt x="3692" y="10764"/>
                    </a:lnTo>
                    <a:lnTo>
                      <a:pt x="3692" y="11431"/>
                    </a:lnTo>
                    <a:lnTo>
                      <a:pt x="6121" y="11431"/>
                    </a:lnTo>
                    <a:lnTo>
                      <a:pt x="6121" y="10764"/>
                    </a:lnTo>
                    <a:lnTo>
                      <a:pt x="5454" y="10764"/>
                    </a:lnTo>
                    <a:lnTo>
                      <a:pt x="9812" y="4906"/>
                    </a:lnTo>
                    <a:lnTo>
                      <a:pt x="9812" y="4882"/>
                    </a:lnTo>
                    <a:cubicBezTo>
                      <a:pt x="9812" y="3596"/>
                      <a:pt x="9312" y="2358"/>
                      <a:pt x="8383" y="1453"/>
                    </a:cubicBezTo>
                    <a:cubicBezTo>
                      <a:pt x="7455" y="524"/>
                      <a:pt x="6216" y="0"/>
                      <a:pt x="4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47" name="Google Shape;1347;p55"/>
              <p:cNvCxnSpPr/>
              <p:nvPr/>
            </p:nvCxnSpPr>
            <p:spPr>
              <a:xfrm rot="10800000" flipH="1">
                <a:off x="2101275" y="1937500"/>
                <a:ext cx="2357700" cy="631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55"/>
              <p:cNvCxnSpPr/>
              <p:nvPr/>
            </p:nvCxnSpPr>
            <p:spPr>
              <a:xfrm rot="10800000">
                <a:off x="4706700" y="1942900"/>
                <a:ext cx="2338200" cy="626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55"/>
              <p:cNvCxnSpPr/>
              <p:nvPr/>
            </p:nvCxnSpPr>
            <p:spPr>
              <a:xfrm flipH="1">
                <a:off x="4567125" y="1959750"/>
                <a:ext cx="1200" cy="612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50" name="Google Shape;1350;p55"/>
            <p:cNvCxnSpPr/>
            <p:nvPr/>
          </p:nvCxnSpPr>
          <p:spPr>
            <a:xfrm flipH="1">
              <a:off x="3427450" y="1959900"/>
              <a:ext cx="1150500" cy="6144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1" name="Google Shape;1351;p55"/>
            <p:cNvCxnSpPr/>
            <p:nvPr/>
          </p:nvCxnSpPr>
          <p:spPr>
            <a:xfrm>
              <a:off x="4572000" y="1959900"/>
              <a:ext cx="1150500" cy="6144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2" name="Google Shape;1352;p55"/>
          <p:cNvSpPr txBox="1">
            <a:spLocks noGrp="1"/>
          </p:cNvSpPr>
          <p:nvPr>
            <p:ph type="title"/>
          </p:nvPr>
        </p:nvSpPr>
        <p:spPr>
          <a:xfrm>
            <a:off x="1618625" y="2571750"/>
            <a:ext cx="59067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1353" name="Google Shape;1353;p55"/>
          <p:cNvSpPr txBox="1">
            <a:spLocks noGrp="1"/>
          </p:cNvSpPr>
          <p:nvPr>
            <p:ph type="body" idx="1"/>
          </p:nvPr>
        </p:nvSpPr>
        <p:spPr>
          <a:xfrm>
            <a:off x="2433600" y="4171721"/>
            <a:ext cx="4276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Any 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87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37"/>
          <p:cNvGrpSpPr/>
          <p:nvPr/>
        </p:nvGrpSpPr>
        <p:grpSpPr>
          <a:xfrm>
            <a:off x="3936132" y="874063"/>
            <a:ext cx="1271746" cy="1269340"/>
            <a:chOff x="8043427" y="1972408"/>
            <a:chExt cx="387397" cy="386581"/>
          </a:xfrm>
        </p:grpSpPr>
        <p:sp>
          <p:nvSpPr>
            <p:cNvPr id="775" name="Google Shape;775;p37"/>
            <p:cNvSpPr/>
            <p:nvPr/>
          </p:nvSpPr>
          <p:spPr>
            <a:xfrm>
              <a:off x="8155593" y="2084574"/>
              <a:ext cx="162253" cy="162253"/>
            </a:xfrm>
            <a:custGeom>
              <a:avLst/>
              <a:gdLst/>
              <a:ahLst/>
              <a:cxnLst/>
              <a:rect l="l" t="t" r="r" b="b"/>
              <a:pathLst>
                <a:path w="4788" h="4788" extrusionOk="0">
                  <a:moveTo>
                    <a:pt x="2406" y="2025"/>
                  </a:moveTo>
                  <a:cubicBezTo>
                    <a:pt x="2596" y="2025"/>
                    <a:pt x="2763" y="2191"/>
                    <a:pt x="2763" y="2382"/>
                  </a:cubicBezTo>
                  <a:cubicBezTo>
                    <a:pt x="2763" y="2596"/>
                    <a:pt x="2596" y="2739"/>
                    <a:pt x="2406" y="2739"/>
                  </a:cubicBezTo>
                  <a:cubicBezTo>
                    <a:pt x="2215" y="2739"/>
                    <a:pt x="2048" y="2596"/>
                    <a:pt x="2048" y="2382"/>
                  </a:cubicBezTo>
                  <a:cubicBezTo>
                    <a:pt x="2048" y="2191"/>
                    <a:pt x="2215" y="2025"/>
                    <a:pt x="2406" y="2025"/>
                  </a:cubicBezTo>
                  <a:close/>
                  <a:moveTo>
                    <a:pt x="2072" y="0"/>
                  </a:moveTo>
                  <a:cubicBezTo>
                    <a:pt x="1001" y="143"/>
                    <a:pt x="167" y="977"/>
                    <a:pt x="24" y="2048"/>
                  </a:cubicBezTo>
                  <a:lnTo>
                    <a:pt x="1334" y="2048"/>
                  </a:lnTo>
                  <a:lnTo>
                    <a:pt x="1334" y="2715"/>
                  </a:lnTo>
                  <a:lnTo>
                    <a:pt x="0" y="2715"/>
                  </a:lnTo>
                  <a:cubicBezTo>
                    <a:pt x="167" y="3787"/>
                    <a:pt x="1001" y="4620"/>
                    <a:pt x="2072" y="4763"/>
                  </a:cubicBezTo>
                  <a:lnTo>
                    <a:pt x="2072" y="3453"/>
                  </a:lnTo>
                  <a:lnTo>
                    <a:pt x="2739" y="3453"/>
                  </a:lnTo>
                  <a:lnTo>
                    <a:pt x="2739" y="4787"/>
                  </a:lnTo>
                  <a:cubicBezTo>
                    <a:pt x="3787" y="4644"/>
                    <a:pt x="4620" y="3787"/>
                    <a:pt x="4787" y="2715"/>
                  </a:cubicBezTo>
                  <a:lnTo>
                    <a:pt x="3477" y="2715"/>
                  </a:lnTo>
                  <a:lnTo>
                    <a:pt x="3477" y="2048"/>
                  </a:lnTo>
                  <a:lnTo>
                    <a:pt x="4787" y="2048"/>
                  </a:lnTo>
                  <a:cubicBezTo>
                    <a:pt x="4644" y="1001"/>
                    <a:pt x="3811" y="167"/>
                    <a:pt x="2739" y="24"/>
                  </a:cubicBezTo>
                  <a:lnTo>
                    <a:pt x="2739" y="1310"/>
                  </a:lnTo>
                  <a:lnTo>
                    <a:pt x="2072" y="1310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8091038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3977" y="0"/>
                  </a:moveTo>
                  <a:cubicBezTo>
                    <a:pt x="1858" y="167"/>
                    <a:pt x="167" y="1858"/>
                    <a:pt x="0" y="3977"/>
                  </a:cubicBezTo>
                  <a:lnTo>
                    <a:pt x="1239" y="3977"/>
                  </a:lnTo>
                  <a:cubicBezTo>
                    <a:pt x="1405" y="2549"/>
                    <a:pt x="2548" y="1405"/>
                    <a:pt x="3977" y="1239"/>
                  </a:cubicBezTo>
                  <a:lnTo>
                    <a:pt x="3977" y="667"/>
                  </a:lnTo>
                  <a:lnTo>
                    <a:pt x="3977" y="334"/>
                  </a:lnTo>
                  <a:lnTo>
                    <a:pt x="3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8248409" y="201920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lnTo>
                    <a:pt x="0" y="334"/>
                  </a:lnTo>
                  <a:lnTo>
                    <a:pt x="0" y="667"/>
                  </a:lnTo>
                  <a:lnTo>
                    <a:pt x="0" y="1239"/>
                  </a:lnTo>
                  <a:cubicBezTo>
                    <a:pt x="1429" y="1405"/>
                    <a:pt x="2572" y="2549"/>
                    <a:pt x="2739" y="3977"/>
                  </a:cubicBezTo>
                  <a:lnTo>
                    <a:pt x="3977" y="3977"/>
                  </a:lnTo>
                  <a:cubicBezTo>
                    <a:pt x="3810" y="1858"/>
                    <a:pt x="2120" y="16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8091038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0" y="0"/>
                  </a:moveTo>
                  <a:cubicBezTo>
                    <a:pt x="167" y="2120"/>
                    <a:pt x="1858" y="3811"/>
                    <a:pt x="3977" y="3977"/>
                  </a:cubicBezTo>
                  <a:lnTo>
                    <a:pt x="3977" y="3644"/>
                  </a:lnTo>
                  <a:lnTo>
                    <a:pt x="3977" y="3310"/>
                  </a:lnTo>
                  <a:lnTo>
                    <a:pt x="3977" y="2739"/>
                  </a:lnTo>
                  <a:cubicBezTo>
                    <a:pt x="2548" y="2596"/>
                    <a:pt x="1405" y="1453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8248409" y="2176576"/>
              <a:ext cx="134804" cy="134804"/>
            </a:xfrm>
            <a:custGeom>
              <a:avLst/>
              <a:gdLst/>
              <a:ahLst/>
              <a:cxnLst/>
              <a:rect l="l" t="t" r="r" b="b"/>
              <a:pathLst>
                <a:path w="3978" h="3978" extrusionOk="0">
                  <a:moveTo>
                    <a:pt x="2739" y="0"/>
                  </a:moveTo>
                  <a:cubicBezTo>
                    <a:pt x="2572" y="1429"/>
                    <a:pt x="1429" y="2572"/>
                    <a:pt x="0" y="2739"/>
                  </a:cubicBezTo>
                  <a:lnTo>
                    <a:pt x="0" y="3310"/>
                  </a:lnTo>
                  <a:lnTo>
                    <a:pt x="0" y="3644"/>
                  </a:lnTo>
                  <a:lnTo>
                    <a:pt x="0" y="3977"/>
                  </a:lnTo>
                  <a:cubicBezTo>
                    <a:pt x="2120" y="3811"/>
                    <a:pt x="3810" y="2120"/>
                    <a:pt x="3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8225806" y="1972408"/>
              <a:ext cx="22637" cy="46833"/>
            </a:xfrm>
            <a:custGeom>
              <a:avLst/>
              <a:gdLst/>
              <a:ahLst/>
              <a:cxnLst/>
              <a:rect l="l" t="t" r="r" b="b"/>
              <a:pathLst>
                <a:path w="668" h="1382" extrusionOk="0">
                  <a:moveTo>
                    <a:pt x="0" y="0"/>
                  </a:moveTo>
                  <a:lnTo>
                    <a:pt x="0" y="1381"/>
                  </a:lnTo>
                  <a:lnTo>
                    <a:pt x="667" y="138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8225806" y="2311344"/>
              <a:ext cx="22637" cy="47646"/>
            </a:xfrm>
            <a:custGeom>
              <a:avLst/>
              <a:gdLst/>
              <a:ahLst/>
              <a:cxnLst/>
              <a:rect l="l" t="t" r="r" b="b"/>
              <a:pathLst>
                <a:path w="668" h="1406" extrusionOk="0">
                  <a:moveTo>
                    <a:pt x="0" y="0"/>
                  </a:moveTo>
                  <a:lnTo>
                    <a:pt x="0" y="1405"/>
                  </a:lnTo>
                  <a:lnTo>
                    <a:pt x="667" y="1405"/>
                  </a:lnTo>
                  <a:lnTo>
                    <a:pt x="667" y="0"/>
                  </a:lnTo>
                  <a:cubicBezTo>
                    <a:pt x="548" y="24"/>
                    <a:pt x="453" y="24"/>
                    <a:pt x="334" y="24"/>
                  </a:cubicBezTo>
                  <a:cubicBezTo>
                    <a:pt x="215" y="24"/>
                    <a:pt x="119" y="2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8383178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cubicBezTo>
                    <a:pt x="0" y="120"/>
                    <a:pt x="0" y="239"/>
                    <a:pt x="0" y="334"/>
                  </a:cubicBezTo>
                  <a:cubicBezTo>
                    <a:pt x="0" y="453"/>
                    <a:pt x="0" y="572"/>
                    <a:pt x="0" y="667"/>
                  </a:cubicBezTo>
                  <a:lnTo>
                    <a:pt x="1405" y="66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8043427" y="2153974"/>
              <a:ext cx="47646" cy="22637"/>
            </a:xfrm>
            <a:custGeom>
              <a:avLst/>
              <a:gdLst/>
              <a:ahLst/>
              <a:cxnLst/>
              <a:rect l="l" t="t" r="r" b="b"/>
              <a:pathLst>
                <a:path w="1406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05" y="667"/>
                  </a:lnTo>
                  <a:cubicBezTo>
                    <a:pt x="1405" y="572"/>
                    <a:pt x="1381" y="453"/>
                    <a:pt x="1381" y="334"/>
                  </a:cubicBezTo>
                  <a:cubicBezTo>
                    <a:pt x="1381" y="239"/>
                    <a:pt x="1405" y="12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37"/>
          <p:cNvSpPr txBox="1">
            <a:spLocks noGrp="1"/>
          </p:cNvSpPr>
          <p:nvPr>
            <p:ph type="subTitle" idx="1"/>
          </p:nvPr>
        </p:nvSpPr>
        <p:spPr>
          <a:xfrm>
            <a:off x="2343200" y="3605199"/>
            <a:ext cx="44577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Contact: agovind2@depaul.edu</a:t>
            </a:r>
            <a:endParaRPr dirty="0"/>
          </a:p>
        </p:txBody>
      </p:sp>
      <p:sp>
        <p:nvSpPr>
          <p:cNvPr id="785" name="Google Shape;785;p37"/>
          <p:cNvSpPr txBox="1">
            <a:spLocks noGrp="1"/>
          </p:cNvSpPr>
          <p:nvPr>
            <p:ph type="title"/>
          </p:nvPr>
        </p:nvSpPr>
        <p:spPr>
          <a:xfrm>
            <a:off x="2702475" y="2143399"/>
            <a:ext cx="3739200" cy="16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BANG!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69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69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69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1"/>
          <p:cNvSpPr txBox="1">
            <a:spLocks noGrp="1"/>
          </p:cNvSpPr>
          <p:nvPr>
            <p:ph type="title" idx="4"/>
          </p:nvPr>
        </p:nvSpPr>
        <p:spPr>
          <a:xfrm>
            <a:off x="2932875" y="1570980"/>
            <a:ext cx="327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CONCEPTS</a:t>
            </a:r>
            <a:endParaRPr dirty="0"/>
          </a:p>
        </p:txBody>
      </p:sp>
      <p:sp>
        <p:nvSpPr>
          <p:cNvPr id="875" name="Google Shape;875;p41"/>
          <p:cNvSpPr txBox="1">
            <a:spLocks noGrp="1"/>
          </p:cNvSpPr>
          <p:nvPr>
            <p:ph type="title"/>
          </p:nvPr>
        </p:nvSpPr>
        <p:spPr>
          <a:xfrm>
            <a:off x="1000607" y="3131561"/>
            <a:ext cx="3275400" cy="4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FEDERATED LEARNING</a:t>
            </a:r>
            <a:endParaRPr dirty="0"/>
          </a:p>
        </p:txBody>
      </p:sp>
      <p:sp>
        <p:nvSpPr>
          <p:cNvPr id="876" name="Google Shape;876;p41"/>
          <p:cNvSpPr txBox="1">
            <a:spLocks noGrp="1"/>
          </p:cNvSpPr>
          <p:nvPr>
            <p:ph type="subTitle" idx="1"/>
          </p:nvPr>
        </p:nvSpPr>
        <p:spPr>
          <a:xfrm>
            <a:off x="1000607" y="3451110"/>
            <a:ext cx="32754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 collaborative learning technique</a:t>
            </a:r>
          </a:p>
        </p:txBody>
      </p:sp>
      <p:sp>
        <p:nvSpPr>
          <p:cNvPr id="877" name="Google Shape;877;p41"/>
          <p:cNvSpPr txBox="1">
            <a:spLocks noGrp="1"/>
          </p:cNvSpPr>
          <p:nvPr>
            <p:ph type="title" idx="2"/>
          </p:nvPr>
        </p:nvSpPr>
        <p:spPr>
          <a:xfrm>
            <a:off x="4867993" y="3121145"/>
            <a:ext cx="3275400" cy="4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GAZE RECOGNITION</a:t>
            </a:r>
            <a:endParaRPr dirty="0"/>
          </a:p>
        </p:txBody>
      </p:sp>
      <p:sp>
        <p:nvSpPr>
          <p:cNvPr id="878" name="Google Shape;878;p41"/>
          <p:cNvSpPr txBox="1">
            <a:spLocks noGrp="1"/>
          </p:cNvSpPr>
          <p:nvPr>
            <p:ph type="subTitle" idx="3"/>
          </p:nvPr>
        </p:nvSpPr>
        <p:spPr>
          <a:xfrm>
            <a:off x="4867992" y="3440594"/>
            <a:ext cx="3612689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Identifying where the doctor is looking at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879" name="Google Shape;879;p41"/>
          <p:cNvGrpSpPr/>
          <p:nvPr/>
        </p:nvGrpSpPr>
        <p:grpSpPr>
          <a:xfrm>
            <a:off x="2040799" y="1706871"/>
            <a:ext cx="967388" cy="365154"/>
            <a:chOff x="4023003" y="708300"/>
            <a:chExt cx="829806" cy="313222"/>
          </a:xfrm>
        </p:grpSpPr>
        <p:sp>
          <p:nvSpPr>
            <p:cNvPr id="880" name="Google Shape;880;p41"/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41"/>
          <p:cNvGrpSpPr/>
          <p:nvPr/>
        </p:nvGrpSpPr>
        <p:grpSpPr>
          <a:xfrm flipH="1">
            <a:off x="6133099" y="1706871"/>
            <a:ext cx="967388" cy="365154"/>
            <a:chOff x="4023003" y="708300"/>
            <a:chExt cx="829806" cy="313222"/>
          </a:xfrm>
        </p:grpSpPr>
        <p:sp>
          <p:nvSpPr>
            <p:cNvPr id="884" name="Google Shape;884;p41"/>
            <p:cNvSpPr/>
            <p:nvPr/>
          </p:nvSpPr>
          <p:spPr>
            <a:xfrm>
              <a:off x="4023003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4222030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4425832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1"/>
          <p:cNvGrpSpPr/>
          <p:nvPr/>
        </p:nvGrpSpPr>
        <p:grpSpPr>
          <a:xfrm>
            <a:off x="6391883" y="2571750"/>
            <a:ext cx="227622" cy="387402"/>
            <a:chOff x="5502168" y="2570803"/>
            <a:chExt cx="227622" cy="387402"/>
          </a:xfrm>
        </p:grpSpPr>
        <p:sp>
          <p:nvSpPr>
            <p:cNvPr id="888" name="Google Shape;888;p41"/>
            <p:cNvSpPr/>
            <p:nvPr/>
          </p:nvSpPr>
          <p:spPr>
            <a:xfrm>
              <a:off x="5580447" y="2685374"/>
              <a:ext cx="71062" cy="67843"/>
            </a:xfrm>
            <a:custGeom>
              <a:avLst/>
              <a:gdLst/>
              <a:ahLst/>
              <a:cxnLst/>
              <a:rect l="l" t="t" r="r" b="b"/>
              <a:pathLst>
                <a:path w="2097" h="2002" extrusionOk="0">
                  <a:moveTo>
                    <a:pt x="1048" y="1"/>
                  </a:moveTo>
                  <a:lnTo>
                    <a:pt x="739" y="668"/>
                  </a:lnTo>
                  <a:lnTo>
                    <a:pt x="0" y="763"/>
                  </a:lnTo>
                  <a:lnTo>
                    <a:pt x="524" y="1263"/>
                  </a:lnTo>
                  <a:lnTo>
                    <a:pt x="405" y="2001"/>
                  </a:lnTo>
                  <a:lnTo>
                    <a:pt x="1048" y="1644"/>
                  </a:lnTo>
                  <a:lnTo>
                    <a:pt x="1691" y="2001"/>
                  </a:lnTo>
                  <a:lnTo>
                    <a:pt x="1572" y="1263"/>
                  </a:lnTo>
                  <a:lnTo>
                    <a:pt x="2096" y="763"/>
                  </a:lnTo>
                  <a:lnTo>
                    <a:pt x="1382" y="66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5502168" y="2570803"/>
              <a:ext cx="227622" cy="387402"/>
            </a:xfrm>
            <a:custGeom>
              <a:avLst/>
              <a:gdLst/>
              <a:ahLst/>
              <a:cxnLst/>
              <a:rect l="l" t="t" r="r" b="b"/>
              <a:pathLst>
                <a:path w="6717" h="11432" extrusionOk="0">
                  <a:moveTo>
                    <a:pt x="3358" y="1882"/>
                  </a:moveTo>
                  <a:lnTo>
                    <a:pt x="4120" y="3430"/>
                  </a:lnTo>
                  <a:lnTo>
                    <a:pt x="5835" y="3692"/>
                  </a:lnTo>
                  <a:lnTo>
                    <a:pt x="4597" y="4882"/>
                  </a:lnTo>
                  <a:lnTo>
                    <a:pt x="4882" y="6597"/>
                  </a:lnTo>
                  <a:lnTo>
                    <a:pt x="3358" y="5787"/>
                  </a:lnTo>
                  <a:lnTo>
                    <a:pt x="1834" y="6597"/>
                  </a:lnTo>
                  <a:lnTo>
                    <a:pt x="2120" y="4882"/>
                  </a:lnTo>
                  <a:lnTo>
                    <a:pt x="882" y="3692"/>
                  </a:lnTo>
                  <a:lnTo>
                    <a:pt x="2596" y="3430"/>
                  </a:lnTo>
                  <a:lnTo>
                    <a:pt x="3358" y="1882"/>
                  </a:lnTo>
                  <a:close/>
                  <a:moveTo>
                    <a:pt x="3358" y="8573"/>
                  </a:moveTo>
                  <a:cubicBezTo>
                    <a:pt x="3573" y="8573"/>
                    <a:pt x="3739" y="8740"/>
                    <a:pt x="3739" y="8955"/>
                  </a:cubicBezTo>
                  <a:cubicBezTo>
                    <a:pt x="3739" y="9145"/>
                    <a:pt x="3573" y="9336"/>
                    <a:pt x="3358" y="9336"/>
                  </a:cubicBezTo>
                  <a:cubicBezTo>
                    <a:pt x="3144" y="9336"/>
                    <a:pt x="2977" y="9169"/>
                    <a:pt x="2977" y="8955"/>
                  </a:cubicBezTo>
                  <a:cubicBezTo>
                    <a:pt x="2977" y="8740"/>
                    <a:pt x="3144" y="8573"/>
                    <a:pt x="3358" y="8573"/>
                  </a:cubicBezTo>
                  <a:close/>
                  <a:moveTo>
                    <a:pt x="0" y="0"/>
                  </a:moveTo>
                  <a:lnTo>
                    <a:pt x="0" y="8359"/>
                  </a:lnTo>
                  <a:lnTo>
                    <a:pt x="3358" y="11431"/>
                  </a:lnTo>
                  <a:lnTo>
                    <a:pt x="6716" y="8359"/>
                  </a:lnTo>
                  <a:lnTo>
                    <a:pt x="67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41"/>
          <p:cNvGrpSpPr/>
          <p:nvPr/>
        </p:nvGrpSpPr>
        <p:grpSpPr>
          <a:xfrm>
            <a:off x="2524504" y="2573335"/>
            <a:ext cx="227622" cy="405150"/>
            <a:chOff x="780387" y="3226072"/>
            <a:chExt cx="227622" cy="405150"/>
          </a:xfrm>
        </p:grpSpPr>
        <p:sp>
          <p:nvSpPr>
            <p:cNvPr id="891" name="Google Shape;891;p41"/>
            <p:cNvSpPr/>
            <p:nvPr/>
          </p:nvSpPr>
          <p:spPr>
            <a:xfrm>
              <a:off x="780387" y="3226072"/>
              <a:ext cx="227622" cy="387402"/>
            </a:xfrm>
            <a:custGeom>
              <a:avLst/>
              <a:gdLst/>
              <a:ahLst/>
              <a:cxnLst/>
              <a:rect l="l" t="t" r="r" b="b"/>
              <a:pathLst>
                <a:path w="6717" h="11432" extrusionOk="0">
                  <a:moveTo>
                    <a:pt x="5169" y="1453"/>
                  </a:moveTo>
                  <a:lnTo>
                    <a:pt x="5621" y="1953"/>
                  </a:lnTo>
                  <a:lnTo>
                    <a:pt x="3359" y="4025"/>
                  </a:lnTo>
                  <a:lnTo>
                    <a:pt x="1096" y="1953"/>
                  </a:lnTo>
                  <a:lnTo>
                    <a:pt x="1549" y="1453"/>
                  </a:lnTo>
                  <a:lnTo>
                    <a:pt x="3359" y="3120"/>
                  </a:lnTo>
                  <a:lnTo>
                    <a:pt x="5169" y="1453"/>
                  </a:lnTo>
                  <a:close/>
                  <a:moveTo>
                    <a:pt x="5169" y="3311"/>
                  </a:moveTo>
                  <a:lnTo>
                    <a:pt x="5621" y="3811"/>
                  </a:lnTo>
                  <a:lnTo>
                    <a:pt x="3359" y="5883"/>
                  </a:lnTo>
                  <a:lnTo>
                    <a:pt x="1096" y="3811"/>
                  </a:lnTo>
                  <a:lnTo>
                    <a:pt x="1549" y="3311"/>
                  </a:lnTo>
                  <a:lnTo>
                    <a:pt x="3359" y="4978"/>
                  </a:lnTo>
                  <a:lnTo>
                    <a:pt x="5169" y="3311"/>
                  </a:lnTo>
                  <a:close/>
                  <a:moveTo>
                    <a:pt x="5169" y="5192"/>
                  </a:moveTo>
                  <a:lnTo>
                    <a:pt x="5621" y="5692"/>
                  </a:lnTo>
                  <a:lnTo>
                    <a:pt x="3359" y="7764"/>
                  </a:lnTo>
                  <a:lnTo>
                    <a:pt x="1096" y="5692"/>
                  </a:lnTo>
                  <a:lnTo>
                    <a:pt x="1549" y="5192"/>
                  </a:lnTo>
                  <a:lnTo>
                    <a:pt x="3359" y="6859"/>
                  </a:lnTo>
                  <a:lnTo>
                    <a:pt x="5169" y="5192"/>
                  </a:lnTo>
                  <a:close/>
                  <a:moveTo>
                    <a:pt x="3359" y="8812"/>
                  </a:moveTo>
                  <a:cubicBezTo>
                    <a:pt x="3573" y="8812"/>
                    <a:pt x="3740" y="8979"/>
                    <a:pt x="3740" y="9193"/>
                  </a:cubicBezTo>
                  <a:cubicBezTo>
                    <a:pt x="3740" y="9383"/>
                    <a:pt x="3573" y="9574"/>
                    <a:pt x="3359" y="9574"/>
                  </a:cubicBezTo>
                  <a:cubicBezTo>
                    <a:pt x="3144" y="9574"/>
                    <a:pt x="2978" y="9383"/>
                    <a:pt x="2978" y="9193"/>
                  </a:cubicBezTo>
                  <a:cubicBezTo>
                    <a:pt x="2978" y="8979"/>
                    <a:pt x="3144" y="8812"/>
                    <a:pt x="3359" y="8812"/>
                  </a:cubicBezTo>
                  <a:close/>
                  <a:moveTo>
                    <a:pt x="1" y="1"/>
                  </a:moveTo>
                  <a:lnTo>
                    <a:pt x="1" y="8359"/>
                  </a:lnTo>
                  <a:lnTo>
                    <a:pt x="3359" y="11431"/>
                  </a:lnTo>
                  <a:lnTo>
                    <a:pt x="6717" y="8359"/>
                  </a:lnTo>
                  <a:lnTo>
                    <a:pt x="67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831252" y="3628748"/>
              <a:ext cx="847" cy="847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1"/>
                  </a:moveTo>
                  <a:lnTo>
                    <a:pt x="0" y="2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829625" y="3628748"/>
              <a:ext cx="2474" cy="2474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1" y="1"/>
                  </a:moveTo>
                  <a:lnTo>
                    <a:pt x="24" y="25"/>
                  </a:lnTo>
                  <a:lnTo>
                    <a:pt x="48" y="25"/>
                  </a:lnTo>
                  <a:lnTo>
                    <a:pt x="24" y="1"/>
                  </a:lnTo>
                  <a:close/>
                  <a:moveTo>
                    <a:pt x="24" y="49"/>
                  </a:moveTo>
                  <a:lnTo>
                    <a:pt x="24" y="72"/>
                  </a:lnTo>
                  <a:lnTo>
                    <a:pt x="48" y="72"/>
                  </a:lnTo>
                  <a:lnTo>
                    <a:pt x="72" y="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5849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98492-5AC1-4EFB-94F1-BBE68101B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Fast growing field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Success and failure -&gt;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Machine Learning models thrive on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ML models finds patterns in the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More data -&gt; Better ML models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F913DA-ACA6-43E8-B167-9841CDBE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8044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128B27-0E23-495E-934F-AB2ECE9D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651671-7DC9-4E10-B8BA-8820A6CA9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20" y="1619341"/>
            <a:ext cx="4185646" cy="1681800"/>
          </a:xfrm>
        </p:spPr>
        <p:txBody>
          <a:bodyPr/>
          <a:lstStyle/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Huge amount of data available globally</a:t>
            </a:r>
          </a:p>
          <a:p>
            <a:pPr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Data is collected and stored locally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3074" name="Picture 2" descr="Infographic: Why Big Data Keeps Getting Bigger">
            <a:extLst>
              <a:ext uri="{FF2B5EF4-FFF2-40B4-BE49-F238E27FC236}">
                <a16:creationId xmlns:a16="http://schemas.microsoft.com/office/drawing/2014/main" id="{4EA0F1C4-F4A6-4396-BFD9-A95B6EB90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035" y="0"/>
            <a:ext cx="36845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70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965523-7D87-4067-A87B-469CFF136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0EC31C-8052-4A12-BDB1-889F08107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DISPARITY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344830-8787-41C4-8285-A999B3D5F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00845"/>
              </p:ext>
            </p:extLst>
          </p:nvPr>
        </p:nvGraphicFramePr>
        <p:xfrm>
          <a:off x="-488186" y="1445008"/>
          <a:ext cx="3444745" cy="3090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2B0DC0E-D6CF-459F-A6BB-8DC88DD39E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281035"/>
              </p:ext>
            </p:extLst>
          </p:nvPr>
        </p:nvGraphicFramePr>
        <p:xfrm>
          <a:off x="1504095" y="1445007"/>
          <a:ext cx="3444745" cy="3090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C32C77D-23FA-4944-BEAF-18E485C198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3815449"/>
              </p:ext>
            </p:extLst>
          </p:nvPr>
        </p:nvGraphicFramePr>
        <p:xfrm>
          <a:off x="3496375" y="1445007"/>
          <a:ext cx="3444745" cy="3090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2582099-FC94-43B6-8B1F-78C29B9F6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697415"/>
              </p:ext>
            </p:extLst>
          </p:nvPr>
        </p:nvGraphicFramePr>
        <p:xfrm>
          <a:off x="5523246" y="1445007"/>
          <a:ext cx="3444745" cy="3090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82537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54B20-52D4-4013-A7A6-29CDF0C31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950" y="1454024"/>
            <a:ext cx="3734954" cy="3090900"/>
          </a:xfrm>
        </p:spPr>
        <p:txBody>
          <a:bodyPr/>
          <a:lstStyle/>
          <a:p>
            <a:r>
              <a:rPr lang="en-US" sz="1600" dirty="0"/>
              <a:t>Enables access to data available globally</a:t>
            </a:r>
          </a:p>
          <a:p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8BD477-1018-4F59-AB39-35F2C49B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Collaboration</a:t>
            </a:r>
          </a:p>
        </p:txBody>
      </p:sp>
      <p:pic>
        <p:nvPicPr>
          <p:cNvPr id="6148" name="Picture 4" descr="Preparing Medical Imaging Data for Machine Learning | Radiology">
            <a:extLst>
              <a:ext uri="{FF2B5EF4-FFF2-40B4-BE49-F238E27FC236}">
                <a16:creationId xmlns:a16="http://schemas.microsoft.com/office/drawing/2014/main" id="{A16203B1-FF40-42E7-9F30-AA7F806A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904" y="1365937"/>
            <a:ext cx="497576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85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7F284D-AF38-4C24-98AE-229033CC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SECURITY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1B262E-7BA1-4C0E-9386-4268FBAFB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249" y="1219200"/>
            <a:ext cx="4133385" cy="25945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Data collection, storing, sharing and usage are regulated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Example: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600" dirty="0"/>
              <a:t>USA – HIPAA Act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Data sharing is not easy, and it is time consuming</a:t>
            </a:r>
          </a:p>
          <a:p>
            <a:endParaRPr lang="en-US" dirty="0"/>
          </a:p>
        </p:txBody>
      </p:sp>
      <p:pic>
        <p:nvPicPr>
          <p:cNvPr id="7170" name="Picture 2" descr="HIPAA Compliance Checklist - What Is HIPAA Compliance?">
            <a:extLst>
              <a:ext uri="{FF2B5EF4-FFF2-40B4-BE49-F238E27FC236}">
                <a16:creationId xmlns:a16="http://schemas.microsoft.com/office/drawing/2014/main" id="{A016B91F-E5B6-402A-BC7A-9CCAE0BD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7" y="0"/>
            <a:ext cx="46339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29114"/>
      </p:ext>
    </p:extLst>
  </p:cSld>
  <p:clrMapOvr>
    <a:masterClrMapping/>
  </p:clrMapOvr>
</p:sld>
</file>

<file path=ppt/theme/theme1.xml><?xml version="1.0" encoding="utf-8"?>
<a:theme xmlns:a="http://schemas.openxmlformats.org/drawingml/2006/main" name="Military Background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DBDD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4981</TotalTime>
  <Words>1174</Words>
  <Application>Microsoft Office PowerPoint</Application>
  <PresentationFormat>On-screen Show (16:9)</PresentationFormat>
  <Paragraphs>238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Oswald</vt:lpstr>
      <vt:lpstr>Wingdings</vt:lpstr>
      <vt:lpstr>Arial</vt:lpstr>
      <vt:lpstr>Proxima Nova Semibold</vt:lpstr>
      <vt:lpstr>Proxima Nova</vt:lpstr>
      <vt:lpstr>Staatliches</vt:lpstr>
      <vt:lpstr>Nunito Sans</vt:lpstr>
      <vt:lpstr>Calibri</vt:lpstr>
      <vt:lpstr>Karla</vt:lpstr>
      <vt:lpstr>Cambria Math</vt:lpstr>
      <vt:lpstr>Open Sans</vt:lpstr>
      <vt:lpstr>Military Background by Slidesgo</vt:lpstr>
      <vt:lpstr>Slidesgo Final Pages</vt:lpstr>
      <vt:lpstr>FEDERATED LEARNING IN  GAZE RECOGNITION  (FLIGR)</vt:lpstr>
      <vt:lpstr>TABLE OF CONTENTS</vt:lpstr>
      <vt:lpstr>INTRODUCTION</vt:lpstr>
      <vt:lpstr>MAIN CONCEPTS</vt:lpstr>
      <vt:lpstr>MACHINE LEARNING</vt:lpstr>
      <vt:lpstr>BIG DATA</vt:lpstr>
      <vt:lpstr>DATA DISPARITY</vt:lpstr>
      <vt:lpstr>Data Collaboration</vt:lpstr>
      <vt:lpstr>DATA SECURITY</vt:lpstr>
      <vt:lpstr>FEDERATED LEARNING</vt:lpstr>
      <vt:lpstr>GAZE RECOGNITION</vt:lpstr>
      <vt:lpstr>Why is gaze recognition important?</vt:lpstr>
      <vt:lpstr>DATA</vt:lpstr>
      <vt:lpstr>DATA</vt:lpstr>
      <vt:lpstr>DATA DISTRIBUTION</vt:lpstr>
      <vt:lpstr>DATA</vt:lpstr>
      <vt:lpstr>DATA SPLIT</vt:lpstr>
      <vt:lpstr>METHODOLOGY</vt:lpstr>
      <vt:lpstr>LOCAL MODELS</vt:lpstr>
      <vt:lpstr>CNN ARCHITECTURE</vt:lpstr>
      <vt:lpstr>GLOBAL MODELS</vt:lpstr>
      <vt:lpstr>FINE-TUNED MODELS</vt:lpstr>
      <vt:lpstr>RESULTS</vt:lpstr>
      <vt:lpstr>MODEL COMPARISONS</vt:lpstr>
      <vt:lpstr>GLOBAL MODEL PERFORMANCE</vt:lpstr>
      <vt:lpstr>GLOBAL MODEL PERFORMANCE</vt:lpstr>
      <vt:lpstr>GLOBAL MODEL PERFORMANCE</vt:lpstr>
      <vt:lpstr>GLOBAL MODEL PERFORMANCE</vt:lpstr>
      <vt:lpstr>CONCLUSION</vt:lpstr>
      <vt:lpstr>CONTRIBUTIONS</vt:lpstr>
      <vt:lpstr>CONTRIBUTIONS</vt:lpstr>
      <vt:lpstr>REFERENCES</vt:lpstr>
      <vt:lpstr>Thank You</vt:lpstr>
      <vt:lpstr>BANG!</vt:lpstr>
      <vt:lpstr>Instructions for use (free users)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LEARNING IN GAZE RECOGNITION  (FLIGR)</dc:title>
  <dc:creator>13129</dc:creator>
  <cp:lastModifiedBy>13129</cp:lastModifiedBy>
  <cp:revision>48</cp:revision>
  <dcterms:modified xsi:type="dcterms:W3CDTF">2021-05-22T15:56:17Z</dcterms:modified>
</cp:coreProperties>
</file>